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Bartosińska" userId="0c71c5bcd8571021" providerId="LiveId" clId="{ED4C3E07-65BC-4D38-A428-4B3B86F1F9C0}"/>
    <pc:docChg chg="undo redo custSel addSld delSld modSld">
      <pc:chgData name="Joanna Bartosińska" userId="0c71c5bcd8571021" providerId="LiveId" clId="{ED4C3E07-65BC-4D38-A428-4B3B86F1F9C0}" dt="2024-01-30T03:47:06.554" v="785" actId="255"/>
      <pc:docMkLst>
        <pc:docMk/>
      </pc:docMkLst>
      <pc:sldChg chg="modSp del mod">
        <pc:chgData name="Joanna Bartosińska" userId="0c71c5bcd8571021" providerId="LiveId" clId="{ED4C3E07-65BC-4D38-A428-4B3B86F1F9C0}" dt="2024-01-30T02:19:02.362" v="35" actId="2696"/>
        <pc:sldMkLst>
          <pc:docMk/>
          <pc:sldMk cId="3651813439" sldId="256"/>
        </pc:sldMkLst>
        <pc:spChg chg="mod">
          <ac:chgData name="Joanna Bartosińska" userId="0c71c5bcd8571021" providerId="LiveId" clId="{ED4C3E07-65BC-4D38-A428-4B3B86F1F9C0}" dt="2024-01-30T02:17:20.327" v="27" actId="27636"/>
          <ac:spMkLst>
            <pc:docMk/>
            <pc:sldMk cId="3651813439" sldId="256"/>
            <ac:spMk id="2" creationId="{C583F7B0-AD5B-6C58-8DA6-62A822A79447}"/>
          </ac:spMkLst>
        </pc:spChg>
        <pc:spChg chg="mod">
          <ac:chgData name="Joanna Bartosińska" userId="0c71c5bcd8571021" providerId="LiveId" clId="{ED4C3E07-65BC-4D38-A428-4B3B86F1F9C0}" dt="2024-01-30T02:16:18.150" v="15" actId="688"/>
          <ac:spMkLst>
            <pc:docMk/>
            <pc:sldMk cId="3651813439" sldId="256"/>
            <ac:spMk id="3" creationId="{BA00C136-93A4-D63F-C723-853160A762F9}"/>
          </ac:spMkLst>
        </pc:spChg>
      </pc:sldChg>
      <pc:sldChg chg="modSp new mod">
        <pc:chgData name="Joanna Bartosińska" userId="0c71c5bcd8571021" providerId="LiveId" clId="{ED4C3E07-65BC-4D38-A428-4B3B86F1F9C0}" dt="2024-01-30T02:18:57.046" v="34" actId="14100"/>
        <pc:sldMkLst>
          <pc:docMk/>
          <pc:sldMk cId="1754654170" sldId="258"/>
        </pc:sldMkLst>
        <pc:spChg chg="mod">
          <ac:chgData name="Joanna Bartosińska" userId="0c71c5bcd8571021" providerId="LiveId" clId="{ED4C3E07-65BC-4D38-A428-4B3B86F1F9C0}" dt="2024-01-30T02:18:36.581" v="31" actId="27636"/>
          <ac:spMkLst>
            <pc:docMk/>
            <pc:sldMk cId="1754654170" sldId="258"/>
            <ac:spMk id="2" creationId="{282B4DFD-9556-7827-DA81-85F663AFEBBA}"/>
          </ac:spMkLst>
        </pc:spChg>
        <pc:spChg chg="mod">
          <ac:chgData name="Joanna Bartosińska" userId="0c71c5bcd8571021" providerId="LiveId" clId="{ED4C3E07-65BC-4D38-A428-4B3B86F1F9C0}" dt="2024-01-30T02:18:57.046" v="34" actId="14100"/>
          <ac:spMkLst>
            <pc:docMk/>
            <pc:sldMk cId="1754654170" sldId="258"/>
            <ac:spMk id="3" creationId="{748D00F6-C6DC-3482-7BC7-BE9DB9FCD41E}"/>
          </ac:spMkLst>
        </pc:spChg>
      </pc:sldChg>
      <pc:sldChg chg="modSp new mod">
        <pc:chgData name="Joanna Bartosińska" userId="0c71c5bcd8571021" providerId="LiveId" clId="{ED4C3E07-65BC-4D38-A428-4B3B86F1F9C0}" dt="2024-01-30T02:30:03.531" v="143" actId="255"/>
        <pc:sldMkLst>
          <pc:docMk/>
          <pc:sldMk cId="71489892" sldId="259"/>
        </pc:sldMkLst>
        <pc:spChg chg="mod">
          <ac:chgData name="Joanna Bartosińska" userId="0c71c5bcd8571021" providerId="LiveId" clId="{ED4C3E07-65BC-4D38-A428-4B3B86F1F9C0}" dt="2024-01-30T02:20:13.267" v="56" actId="20577"/>
          <ac:spMkLst>
            <pc:docMk/>
            <pc:sldMk cId="71489892" sldId="259"/>
            <ac:spMk id="2" creationId="{0542B568-5169-14AB-9DCA-2911F96FE0E6}"/>
          </ac:spMkLst>
        </pc:spChg>
        <pc:spChg chg="mod">
          <ac:chgData name="Joanna Bartosińska" userId="0c71c5bcd8571021" providerId="LiveId" clId="{ED4C3E07-65BC-4D38-A428-4B3B86F1F9C0}" dt="2024-01-30T02:30:03.531" v="143" actId="255"/>
          <ac:spMkLst>
            <pc:docMk/>
            <pc:sldMk cId="71489892" sldId="259"/>
            <ac:spMk id="3" creationId="{762450EE-7C0C-914C-56C7-41C63B844D44}"/>
          </ac:spMkLst>
        </pc:spChg>
      </pc:sldChg>
      <pc:sldChg chg="modSp new mod">
        <pc:chgData name="Joanna Bartosińska" userId="0c71c5bcd8571021" providerId="LiveId" clId="{ED4C3E07-65BC-4D38-A428-4B3B86F1F9C0}" dt="2024-01-30T02:24:43.863" v="108" actId="113"/>
        <pc:sldMkLst>
          <pc:docMk/>
          <pc:sldMk cId="2446462543" sldId="260"/>
        </pc:sldMkLst>
        <pc:spChg chg="mod">
          <ac:chgData name="Joanna Bartosińska" userId="0c71c5bcd8571021" providerId="LiveId" clId="{ED4C3E07-65BC-4D38-A428-4B3B86F1F9C0}" dt="2024-01-30T02:20:53.872" v="61" actId="27636"/>
          <ac:spMkLst>
            <pc:docMk/>
            <pc:sldMk cId="2446462543" sldId="260"/>
            <ac:spMk id="2" creationId="{E73932EE-98F0-29B2-B059-3CA76C1001A8}"/>
          </ac:spMkLst>
        </pc:spChg>
        <pc:spChg chg="mod">
          <ac:chgData name="Joanna Bartosińska" userId="0c71c5bcd8571021" providerId="LiveId" clId="{ED4C3E07-65BC-4D38-A428-4B3B86F1F9C0}" dt="2024-01-30T02:24:43.863" v="108" actId="113"/>
          <ac:spMkLst>
            <pc:docMk/>
            <pc:sldMk cId="2446462543" sldId="260"/>
            <ac:spMk id="3" creationId="{EB4018BA-3FFC-E4F4-7226-13BC08069ECD}"/>
          </ac:spMkLst>
        </pc:spChg>
      </pc:sldChg>
      <pc:sldChg chg="delSp modSp new mod">
        <pc:chgData name="Joanna Bartosińska" userId="0c71c5bcd8571021" providerId="LiveId" clId="{ED4C3E07-65BC-4D38-A428-4B3B86F1F9C0}" dt="2024-01-30T03:22:34.644" v="590" actId="27636"/>
        <pc:sldMkLst>
          <pc:docMk/>
          <pc:sldMk cId="4190239437" sldId="261"/>
        </pc:sldMkLst>
        <pc:spChg chg="del">
          <ac:chgData name="Joanna Bartosińska" userId="0c71c5bcd8571021" providerId="LiveId" clId="{ED4C3E07-65BC-4D38-A428-4B3B86F1F9C0}" dt="2024-01-30T02:23:16.597" v="97" actId="478"/>
          <ac:spMkLst>
            <pc:docMk/>
            <pc:sldMk cId="4190239437" sldId="261"/>
            <ac:spMk id="2" creationId="{62EB3336-F648-F9D8-CE32-EC4B6681FBC5}"/>
          </ac:spMkLst>
        </pc:spChg>
        <pc:spChg chg="mod">
          <ac:chgData name="Joanna Bartosińska" userId="0c71c5bcd8571021" providerId="LiveId" clId="{ED4C3E07-65BC-4D38-A428-4B3B86F1F9C0}" dt="2024-01-30T03:22:34.644" v="590" actId="27636"/>
          <ac:spMkLst>
            <pc:docMk/>
            <pc:sldMk cId="4190239437" sldId="261"/>
            <ac:spMk id="3" creationId="{F2872F30-9F63-FB63-32EA-D184A25BEB0F}"/>
          </ac:spMkLst>
        </pc:spChg>
      </pc:sldChg>
      <pc:sldChg chg="addSp delSp modSp new mod">
        <pc:chgData name="Joanna Bartosińska" userId="0c71c5bcd8571021" providerId="LiveId" clId="{ED4C3E07-65BC-4D38-A428-4B3B86F1F9C0}" dt="2024-01-30T02:28:26.467" v="134" actId="5793"/>
        <pc:sldMkLst>
          <pc:docMk/>
          <pc:sldMk cId="254476865" sldId="262"/>
        </pc:sldMkLst>
        <pc:spChg chg="add del">
          <ac:chgData name="Joanna Bartosińska" userId="0c71c5bcd8571021" providerId="LiveId" clId="{ED4C3E07-65BC-4D38-A428-4B3B86F1F9C0}" dt="2024-01-30T02:26:06.435" v="116" actId="478"/>
          <ac:spMkLst>
            <pc:docMk/>
            <pc:sldMk cId="254476865" sldId="262"/>
            <ac:spMk id="2" creationId="{2DC2ADE3-EDDB-8768-6765-55C8B91D4A17}"/>
          </ac:spMkLst>
        </pc:spChg>
        <pc:spChg chg="mod">
          <ac:chgData name="Joanna Bartosińska" userId="0c71c5bcd8571021" providerId="LiveId" clId="{ED4C3E07-65BC-4D38-A428-4B3B86F1F9C0}" dt="2024-01-30T02:28:26.467" v="134" actId="5793"/>
          <ac:spMkLst>
            <pc:docMk/>
            <pc:sldMk cId="254476865" sldId="262"/>
            <ac:spMk id="3" creationId="{39A9ACBA-B3E3-DA07-EDEF-78821F426612}"/>
          </ac:spMkLst>
        </pc:spChg>
      </pc:sldChg>
      <pc:sldChg chg="delSp modSp new mod">
        <pc:chgData name="Joanna Bartosińska" userId="0c71c5bcd8571021" providerId="LiveId" clId="{ED4C3E07-65BC-4D38-A428-4B3B86F1F9C0}" dt="2024-01-30T02:31:16.298" v="147" actId="27636"/>
        <pc:sldMkLst>
          <pc:docMk/>
          <pc:sldMk cId="2740691359" sldId="263"/>
        </pc:sldMkLst>
        <pc:spChg chg="del">
          <ac:chgData name="Joanna Bartosińska" userId="0c71c5bcd8571021" providerId="LiveId" clId="{ED4C3E07-65BC-4D38-A428-4B3B86F1F9C0}" dt="2024-01-30T02:27:11.329" v="124" actId="478"/>
          <ac:spMkLst>
            <pc:docMk/>
            <pc:sldMk cId="2740691359" sldId="263"/>
            <ac:spMk id="2" creationId="{7A494D37-F6F3-55E1-5D75-100FE7D3BF5F}"/>
          </ac:spMkLst>
        </pc:spChg>
        <pc:spChg chg="mod">
          <ac:chgData name="Joanna Bartosińska" userId="0c71c5bcd8571021" providerId="LiveId" clId="{ED4C3E07-65BC-4D38-A428-4B3B86F1F9C0}" dt="2024-01-30T02:31:16.298" v="147" actId="27636"/>
          <ac:spMkLst>
            <pc:docMk/>
            <pc:sldMk cId="2740691359" sldId="263"/>
            <ac:spMk id="3" creationId="{2C3EC8BA-DB31-52C2-0C8B-C1F143B24072}"/>
          </ac:spMkLst>
        </pc:spChg>
      </pc:sldChg>
      <pc:sldChg chg="modSp new mod">
        <pc:chgData name="Joanna Bartosińska" userId="0c71c5bcd8571021" providerId="LiveId" clId="{ED4C3E07-65BC-4D38-A428-4B3B86F1F9C0}" dt="2024-01-30T02:32:55.858" v="152" actId="255"/>
        <pc:sldMkLst>
          <pc:docMk/>
          <pc:sldMk cId="1007197844" sldId="264"/>
        </pc:sldMkLst>
        <pc:spChg chg="mod">
          <ac:chgData name="Joanna Bartosińska" userId="0c71c5bcd8571021" providerId="LiveId" clId="{ED4C3E07-65BC-4D38-A428-4B3B86F1F9C0}" dt="2024-01-30T02:32:24.707" v="150" actId="27636"/>
          <ac:spMkLst>
            <pc:docMk/>
            <pc:sldMk cId="1007197844" sldId="264"/>
            <ac:spMk id="2" creationId="{B6D8F415-7E3D-175F-2A31-F2C51B4D8B36}"/>
          </ac:spMkLst>
        </pc:spChg>
        <pc:spChg chg="mod">
          <ac:chgData name="Joanna Bartosińska" userId="0c71c5bcd8571021" providerId="LiveId" clId="{ED4C3E07-65BC-4D38-A428-4B3B86F1F9C0}" dt="2024-01-30T02:32:55.858" v="152" actId="255"/>
          <ac:spMkLst>
            <pc:docMk/>
            <pc:sldMk cId="1007197844" sldId="264"/>
            <ac:spMk id="3" creationId="{B3CB9A06-7F49-29C1-C3F0-89CF8820814C}"/>
          </ac:spMkLst>
        </pc:spChg>
      </pc:sldChg>
      <pc:sldChg chg="delSp modSp new mod">
        <pc:chgData name="Joanna Bartosińska" userId="0c71c5bcd8571021" providerId="LiveId" clId="{ED4C3E07-65BC-4D38-A428-4B3B86F1F9C0}" dt="2024-01-30T02:34:28.418" v="213" actId="20577"/>
        <pc:sldMkLst>
          <pc:docMk/>
          <pc:sldMk cId="292661755" sldId="265"/>
        </pc:sldMkLst>
        <pc:spChg chg="del">
          <ac:chgData name="Joanna Bartosińska" userId="0c71c5bcd8571021" providerId="LiveId" clId="{ED4C3E07-65BC-4D38-A428-4B3B86F1F9C0}" dt="2024-01-30T02:33:33.596" v="155" actId="478"/>
          <ac:spMkLst>
            <pc:docMk/>
            <pc:sldMk cId="292661755" sldId="265"/>
            <ac:spMk id="2" creationId="{0A62358D-03CD-DE32-9F13-05F88556F587}"/>
          </ac:spMkLst>
        </pc:spChg>
        <pc:spChg chg="mod">
          <ac:chgData name="Joanna Bartosińska" userId="0c71c5bcd8571021" providerId="LiveId" clId="{ED4C3E07-65BC-4D38-A428-4B3B86F1F9C0}" dt="2024-01-30T02:34:28.418" v="213" actId="20577"/>
          <ac:spMkLst>
            <pc:docMk/>
            <pc:sldMk cId="292661755" sldId="265"/>
            <ac:spMk id="3" creationId="{96EC8B54-F603-3996-C65C-6B43FFA0B5C2}"/>
          </ac:spMkLst>
        </pc:spChg>
      </pc:sldChg>
      <pc:sldChg chg="delSp modSp new mod">
        <pc:chgData name="Joanna Bartosińska" userId="0c71c5bcd8571021" providerId="LiveId" clId="{ED4C3E07-65BC-4D38-A428-4B3B86F1F9C0}" dt="2024-01-30T02:37:46.958" v="251" actId="255"/>
        <pc:sldMkLst>
          <pc:docMk/>
          <pc:sldMk cId="1137530552" sldId="266"/>
        </pc:sldMkLst>
        <pc:spChg chg="del">
          <ac:chgData name="Joanna Bartosińska" userId="0c71c5bcd8571021" providerId="LiveId" clId="{ED4C3E07-65BC-4D38-A428-4B3B86F1F9C0}" dt="2024-01-30T02:35:03.683" v="216" actId="478"/>
          <ac:spMkLst>
            <pc:docMk/>
            <pc:sldMk cId="1137530552" sldId="266"/>
            <ac:spMk id="2" creationId="{F72494D8-0D48-D301-AF7A-8FFCA36B359A}"/>
          </ac:spMkLst>
        </pc:spChg>
        <pc:spChg chg="mod">
          <ac:chgData name="Joanna Bartosińska" userId="0c71c5bcd8571021" providerId="LiveId" clId="{ED4C3E07-65BC-4D38-A428-4B3B86F1F9C0}" dt="2024-01-30T02:37:46.958" v="251" actId="255"/>
          <ac:spMkLst>
            <pc:docMk/>
            <pc:sldMk cId="1137530552" sldId="266"/>
            <ac:spMk id="3" creationId="{19B8E8B7-20CD-A794-C20E-E6A0A1FC6139}"/>
          </ac:spMkLst>
        </pc:spChg>
      </pc:sldChg>
      <pc:sldChg chg="modSp new mod">
        <pc:chgData name="Joanna Bartosińska" userId="0c71c5bcd8571021" providerId="LiveId" clId="{ED4C3E07-65BC-4D38-A428-4B3B86F1F9C0}" dt="2024-01-30T02:40:38.221" v="265" actId="14100"/>
        <pc:sldMkLst>
          <pc:docMk/>
          <pc:sldMk cId="1694624586" sldId="267"/>
        </pc:sldMkLst>
        <pc:spChg chg="mod">
          <ac:chgData name="Joanna Bartosińska" userId="0c71c5bcd8571021" providerId="LiveId" clId="{ED4C3E07-65BC-4D38-A428-4B3B86F1F9C0}" dt="2024-01-30T02:38:30.537" v="254" actId="27636"/>
          <ac:spMkLst>
            <pc:docMk/>
            <pc:sldMk cId="1694624586" sldId="267"/>
            <ac:spMk id="2" creationId="{ADAA9954-CBF5-2DCC-52F5-37AD442D6C12}"/>
          </ac:spMkLst>
        </pc:spChg>
        <pc:spChg chg="mod">
          <ac:chgData name="Joanna Bartosińska" userId="0c71c5bcd8571021" providerId="LiveId" clId="{ED4C3E07-65BC-4D38-A428-4B3B86F1F9C0}" dt="2024-01-30T02:40:38.221" v="265" actId="14100"/>
          <ac:spMkLst>
            <pc:docMk/>
            <pc:sldMk cId="1694624586" sldId="267"/>
            <ac:spMk id="3" creationId="{F72CAD43-2803-1329-920D-CE53508A68C8}"/>
          </ac:spMkLst>
        </pc:spChg>
      </pc:sldChg>
      <pc:sldChg chg="delSp modSp new mod">
        <pc:chgData name="Joanna Bartosińska" userId="0c71c5bcd8571021" providerId="LiveId" clId="{ED4C3E07-65BC-4D38-A428-4B3B86F1F9C0}" dt="2024-01-30T02:42:05.822" v="275" actId="20577"/>
        <pc:sldMkLst>
          <pc:docMk/>
          <pc:sldMk cId="668297617" sldId="268"/>
        </pc:sldMkLst>
        <pc:spChg chg="del">
          <ac:chgData name="Joanna Bartosińska" userId="0c71c5bcd8571021" providerId="LiveId" clId="{ED4C3E07-65BC-4D38-A428-4B3B86F1F9C0}" dt="2024-01-30T02:41:39.416" v="269" actId="478"/>
          <ac:spMkLst>
            <pc:docMk/>
            <pc:sldMk cId="668297617" sldId="268"/>
            <ac:spMk id="2" creationId="{D55C0753-FBF3-0CDF-E317-DB4C6B98A052}"/>
          </ac:spMkLst>
        </pc:spChg>
        <pc:spChg chg="mod">
          <ac:chgData name="Joanna Bartosińska" userId="0c71c5bcd8571021" providerId="LiveId" clId="{ED4C3E07-65BC-4D38-A428-4B3B86F1F9C0}" dt="2024-01-30T02:42:05.822" v="275" actId="20577"/>
          <ac:spMkLst>
            <pc:docMk/>
            <pc:sldMk cId="668297617" sldId="268"/>
            <ac:spMk id="3" creationId="{01919371-958A-B75B-CDB3-8857360FC208}"/>
          </ac:spMkLst>
        </pc:spChg>
      </pc:sldChg>
      <pc:sldChg chg="delSp modSp new mod">
        <pc:chgData name="Joanna Bartosińska" userId="0c71c5bcd8571021" providerId="LiveId" clId="{ED4C3E07-65BC-4D38-A428-4B3B86F1F9C0}" dt="2024-01-30T02:43:56.885" v="289" actId="20577"/>
        <pc:sldMkLst>
          <pc:docMk/>
          <pc:sldMk cId="708231875" sldId="269"/>
        </pc:sldMkLst>
        <pc:spChg chg="del">
          <ac:chgData name="Joanna Bartosińska" userId="0c71c5bcd8571021" providerId="LiveId" clId="{ED4C3E07-65BC-4D38-A428-4B3B86F1F9C0}" dt="2024-01-30T02:42:45.806" v="279" actId="478"/>
          <ac:spMkLst>
            <pc:docMk/>
            <pc:sldMk cId="708231875" sldId="269"/>
            <ac:spMk id="2" creationId="{2852C3DB-AAE7-55C2-BDC6-66ABEE62BFE2}"/>
          </ac:spMkLst>
        </pc:spChg>
        <pc:spChg chg="mod">
          <ac:chgData name="Joanna Bartosińska" userId="0c71c5bcd8571021" providerId="LiveId" clId="{ED4C3E07-65BC-4D38-A428-4B3B86F1F9C0}" dt="2024-01-30T02:43:56.885" v="289" actId="20577"/>
          <ac:spMkLst>
            <pc:docMk/>
            <pc:sldMk cId="708231875" sldId="269"/>
            <ac:spMk id="3" creationId="{C4FBC3B2-EF6A-07F8-E564-8FEEF053DC8F}"/>
          </ac:spMkLst>
        </pc:spChg>
      </pc:sldChg>
      <pc:sldChg chg="modSp new mod">
        <pc:chgData name="Joanna Bartosińska" userId="0c71c5bcd8571021" providerId="LiveId" clId="{ED4C3E07-65BC-4D38-A428-4B3B86F1F9C0}" dt="2024-01-30T03:01:55.417" v="421" actId="113"/>
        <pc:sldMkLst>
          <pc:docMk/>
          <pc:sldMk cId="323537398" sldId="270"/>
        </pc:sldMkLst>
        <pc:spChg chg="mod">
          <ac:chgData name="Joanna Bartosińska" userId="0c71c5bcd8571021" providerId="LiveId" clId="{ED4C3E07-65BC-4D38-A428-4B3B86F1F9C0}" dt="2024-01-30T02:59:50.993" v="401" actId="20577"/>
          <ac:spMkLst>
            <pc:docMk/>
            <pc:sldMk cId="323537398" sldId="270"/>
            <ac:spMk id="2" creationId="{BAF8284A-5A88-753A-F820-9049C2620ABD}"/>
          </ac:spMkLst>
        </pc:spChg>
        <pc:spChg chg="mod">
          <ac:chgData name="Joanna Bartosińska" userId="0c71c5bcd8571021" providerId="LiveId" clId="{ED4C3E07-65BC-4D38-A428-4B3B86F1F9C0}" dt="2024-01-30T03:01:55.417" v="421" actId="113"/>
          <ac:spMkLst>
            <pc:docMk/>
            <pc:sldMk cId="323537398" sldId="270"/>
            <ac:spMk id="3" creationId="{49A3E00C-10A4-777E-8F74-717B7DCD4B20}"/>
          </ac:spMkLst>
        </pc:spChg>
      </pc:sldChg>
      <pc:sldChg chg="modSp new mod">
        <pc:chgData name="Joanna Bartosińska" userId="0c71c5bcd8571021" providerId="LiveId" clId="{ED4C3E07-65BC-4D38-A428-4B3B86F1F9C0}" dt="2024-01-30T02:54:41.855" v="361" actId="20577"/>
        <pc:sldMkLst>
          <pc:docMk/>
          <pc:sldMk cId="3466381078" sldId="271"/>
        </pc:sldMkLst>
        <pc:spChg chg="mod">
          <ac:chgData name="Joanna Bartosińska" userId="0c71c5bcd8571021" providerId="LiveId" clId="{ED4C3E07-65BC-4D38-A428-4B3B86F1F9C0}" dt="2024-01-30T02:52:41.585" v="328" actId="20577"/>
          <ac:spMkLst>
            <pc:docMk/>
            <pc:sldMk cId="3466381078" sldId="271"/>
            <ac:spMk id="2" creationId="{5D936B31-67C5-FC04-2A75-D1012455544E}"/>
          </ac:spMkLst>
        </pc:spChg>
        <pc:spChg chg="mod">
          <ac:chgData name="Joanna Bartosińska" userId="0c71c5bcd8571021" providerId="LiveId" clId="{ED4C3E07-65BC-4D38-A428-4B3B86F1F9C0}" dt="2024-01-30T02:54:41.855" v="361" actId="20577"/>
          <ac:spMkLst>
            <pc:docMk/>
            <pc:sldMk cId="3466381078" sldId="271"/>
            <ac:spMk id="3" creationId="{7516CA26-9DF7-80AD-74E4-F679D95F097B}"/>
          </ac:spMkLst>
        </pc:spChg>
      </pc:sldChg>
      <pc:sldChg chg="delSp modSp new mod">
        <pc:chgData name="Joanna Bartosińska" userId="0c71c5bcd8571021" providerId="LiveId" clId="{ED4C3E07-65BC-4D38-A428-4B3B86F1F9C0}" dt="2024-01-30T03:01:43.850" v="419" actId="113"/>
        <pc:sldMkLst>
          <pc:docMk/>
          <pc:sldMk cId="1809907899" sldId="272"/>
        </pc:sldMkLst>
        <pc:spChg chg="del">
          <ac:chgData name="Joanna Bartosińska" userId="0c71c5bcd8571021" providerId="LiveId" clId="{ED4C3E07-65BC-4D38-A428-4B3B86F1F9C0}" dt="2024-01-30T02:56:15.060" v="366" actId="478"/>
          <ac:spMkLst>
            <pc:docMk/>
            <pc:sldMk cId="1809907899" sldId="272"/>
            <ac:spMk id="2" creationId="{9AEB47E8-DEB5-89C5-F3E4-58B53748776D}"/>
          </ac:spMkLst>
        </pc:spChg>
        <pc:spChg chg="mod">
          <ac:chgData name="Joanna Bartosińska" userId="0c71c5bcd8571021" providerId="LiveId" clId="{ED4C3E07-65BC-4D38-A428-4B3B86F1F9C0}" dt="2024-01-30T03:01:43.850" v="419" actId="113"/>
          <ac:spMkLst>
            <pc:docMk/>
            <pc:sldMk cId="1809907899" sldId="272"/>
            <ac:spMk id="3" creationId="{6CABC65E-8328-B6DA-82AB-C8B2F7F23809}"/>
          </ac:spMkLst>
        </pc:spChg>
      </pc:sldChg>
      <pc:sldChg chg="delSp modSp new mod">
        <pc:chgData name="Joanna Bartosińska" userId="0c71c5bcd8571021" providerId="LiveId" clId="{ED4C3E07-65BC-4D38-A428-4B3B86F1F9C0}" dt="2024-01-30T03:01:34.723" v="417" actId="113"/>
        <pc:sldMkLst>
          <pc:docMk/>
          <pc:sldMk cId="2206933276" sldId="273"/>
        </pc:sldMkLst>
        <pc:spChg chg="del">
          <ac:chgData name="Joanna Bartosińska" userId="0c71c5bcd8571021" providerId="LiveId" clId="{ED4C3E07-65BC-4D38-A428-4B3B86F1F9C0}" dt="2024-01-30T02:57:29.403" v="374" actId="478"/>
          <ac:spMkLst>
            <pc:docMk/>
            <pc:sldMk cId="2206933276" sldId="273"/>
            <ac:spMk id="2" creationId="{F0C25A7D-5C0E-96DF-2200-61F180214352}"/>
          </ac:spMkLst>
        </pc:spChg>
        <pc:spChg chg="mod">
          <ac:chgData name="Joanna Bartosińska" userId="0c71c5bcd8571021" providerId="LiveId" clId="{ED4C3E07-65BC-4D38-A428-4B3B86F1F9C0}" dt="2024-01-30T03:01:34.723" v="417" actId="113"/>
          <ac:spMkLst>
            <pc:docMk/>
            <pc:sldMk cId="2206933276" sldId="273"/>
            <ac:spMk id="3" creationId="{5AF62665-9741-37F1-86C2-88A4D5787787}"/>
          </ac:spMkLst>
        </pc:spChg>
      </pc:sldChg>
      <pc:sldChg chg="delSp modSp new mod">
        <pc:chgData name="Joanna Bartosińska" userId="0c71c5bcd8571021" providerId="LiveId" clId="{ED4C3E07-65BC-4D38-A428-4B3B86F1F9C0}" dt="2024-01-30T03:01:23.974" v="415" actId="113"/>
        <pc:sldMkLst>
          <pc:docMk/>
          <pc:sldMk cId="605934848" sldId="274"/>
        </pc:sldMkLst>
        <pc:spChg chg="del">
          <ac:chgData name="Joanna Bartosińska" userId="0c71c5bcd8571021" providerId="LiveId" clId="{ED4C3E07-65BC-4D38-A428-4B3B86F1F9C0}" dt="2024-01-30T02:58:13.869" v="379" actId="478"/>
          <ac:spMkLst>
            <pc:docMk/>
            <pc:sldMk cId="605934848" sldId="274"/>
            <ac:spMk id="2" creationId="{064F307F-844A-50BC-4755-6ACB23209F4E}"/>
          </ac:spMkLst>
        </pc:spChg>
        <pc:spChg chg="mod">
          <ac:chgData name="Joanna Bartosińska" userId="0c71c5bcd8571021" providerId="LiveId" clId="{ED4C3E07-65BC-4D38-A428-4B3B86F1F9C0}" dt="2024-01-30T03:01:23.974" v="415" actId="113"/>
          <ac:spMkLst>
            <pc:docMk/>
            <pc:sldMk cId="605934848" sldId="274"/>
            <ac:spMk id="3" creationId="{33E6D143-778A-FBAA-0EA0-449F908FD5FE}"/>
          </ac:spMkLst>
        </pc:spChg>
      </pc:sldChg>
      <pc:sldChg chg="delSp modSp new mod">
        <pc:chgData name="Joanna Bartosińska" userId="0c71c5bcd8571021" providerId="LiveId" clId="{ED4C3E07-65BC-4D38-A428-4B3B86F1F9C0}" dt="2024-01-30T03:01:13.417" v="413" actId="113"/>
        <pc:sldMkLst>
          <pc:docMk/>
          <pc:sldMk cId="329234618" sldId="275"/>
        </pc:sldMkLst>
        <pc:spChg chg="del">
          <ac:chgData name="Joanna Bartosińska" userId="0c71c5bcd8571021" providerId="LiveId" clId="{ED4C3E07-65BC-4D38-A428-4B3B86F1F9C0}" dt="2024-01-30T02:58:35.792" v="383" actId="478"/>
          <ac:spMkLst>
            <pc:docMk/>
            <pc:sldMk cId="329234618" sldId="275"/>
            <ac:spMk id="2" creationId="{E907ABBB-95A1-99D9-F300-E660B144D56E}"/>
          </ac:spMkLst>
        </pc:spChg>
        <pc:spChg chg="mod">
          <ac:chgData name="Joanna Bartosińska" userId="0c71c5bcd8571021" providerId="LiveId" clId="{ED4C3E07-65BC-4D38-A428-4B3B86F1F9C0}" dt="2024-01-30T03:01:13.417" v="413" actId="113"/>
          <ac:spMkLst>
            <pc:docMk/>
            <pc:sldMk cId="329234618" sldId="275"/>
            <ac:spMk id="3" creationId="{6C8162A6-CA3C-1A9C-EBE1-993FCCBF7B7F}"/>
          </ac:spMkLst>
        </pc:spChg>
      </pc:sldChg>
      <pc:sldChg chg="delSp modSp new mod">
        <pc:chgData name="Joanna Bartosińska" userId="0c71c5bcd8571021" providerId="LiveId" clId="{ED4C3E07-65BC-4D38-A428-4B3B86F1F9C0}" dt="2024-01-30T03:03:17.277" v="430" actId="1076"/>
        <pc:sldMkLst>
          <pc:docMk/>
          <pc:sldMk cId="2617671619" sldId="276"/>
        </pc:sldMkLst>
        <pc:spChg chg="del">
          <ac:chgData name="Joanna Bartosińska" userId="0c71c5bcd8571021" providerId="LiveId" clId="{ED4C3E07-65BC-4D38-A428-4B3B86F1F9C0}" dt="2024-01-30T03:03:04.468" v="428" actId="478"/>
          <ac:spMkLst>
            <pc:docMk/>
            <pc:sldMk cId="2617671619" sldId="276"/>
            <ac:spMk id="2" creationId="{DAB5ECED-962C-0A9C-4605-87A451A1D201}"/>
          </ac:spMkLst>
        </pc:spChg>
        <pc:spChg chg="mod">
          <ac:chgData name="Joanna Bartosińska" userId="0c71c5bcd8571021" providerId="LiveId" clId="{ED4C3E07-65BC-4D38-A428-4B3B86F1F9C0}" dt="2024-01-30T03:03:17.277" v="430" actId="1076"/>
          <ac:spMkLst>
            <pc:docMk/>
            <pc:sldMk cId="2617671619" sldId="276"/>
            <ac:spMk id="3" creationId="{039BEC3E-F7F2-38D7-4404-C85DCFF64B80}"/>
          </ac:spMkLst>
        </pc:spChg>
      </pc:sldChg>
      <pc:sldChg chg="delSp modSp new mod">
        <pc:chgData name="Joanna Bartosińska" userId="0c71c5bcd8571021" providerId="LiveId" clId="{ED4C3E07-65BC-4D38-A428-4B3B86F1F9C0}" dt="2024-01-30T03:05:12.467" v="440" actId="113"/>
        <pc:sldMkLst>
          <pc:docMk/>
          <pc:sldMk cId="743609582" sldId="277"/>
        </pc:sldMkLst>
        <pc:spChg chg="del">
          <ac:chgData name="Joanna Bartosińska" userId="0c71c5bcd8571021" providerId="LiveId" clId="{ED4C3E07-65BC-4D38-A428-4B3B86F1F9C0}" dt="2024-01-30T03:04:35.666" v="433" actId="478"/>
          <ac:spMkLst>
            <pc:docMk/>
            <pc:sldMk cId="743609582" sldId="277"/>
            <ac:spMk id="2" creationId="{54A4D947-8F3F-2E63-4FD8-6FEB51E91277}"/>
          </ac:spMkLst>
        </pc:spChg>
        <pc:spChg chg="mod">
          <ac:chgData name="Joanna Bartosińska" userId="0c71c5bcd8571021" providerId="LiveId" clId="{ED4C3E07-65BC-4D38-A428-4B3B86F1F9C0}" dt="2024-01-30T03:05:12.467" v="440" actId="113"/>
          <ac:spMkLst>
            <pc:docMk/>
            <pc:sldMk cId="743609582" sldId="277"/>
            <ac:spMk id="3" creationId="{1A6C6D8C-8496-AE87-55C7-7EC76ECA46F3}"/>
          </ac:spMkLst>
        </pc:spChg>
      </pc:sldChg>
      <pc:sldChg chg="delSp modSp new mod">
        <pc:chgData name="Joanna Bartosińska" userId="0c71c5bcd8571021" providerId="LiveId" clId="{ED4C3E07-65BC-4D38-A428-4B3B86F1F9C0}" dt="2024-01-30T03:06:24.523" v="451" actId="1076"/>
        <pc:sldMkLst>
          <pc:docMk/>
          <pc:sldMk cId="11311220" sldId="278"/>
        </pc:sldMkLst>
        <pc:spChg chg="del">
          <ac:chgData name="Joanna Bartosińska" userId="0c71c5bcd8571021" providerId="LiveId" clId="{ED4C3E07-65BC-4D38-A428-4B3B86F1F9C0}" dt="2024-01-30T03:05:23.311" v="442" actId="478"/>
          <ac:spMkLst>
            <pc:docMk/>
            <pc:sldMk cId="11311220" sldId="278"/>
            <ac:spMk id="2" creationId="{70CEF0DF-22B5-6DD8-F382-E7AA621BFE29}"/>
          </ac:spMkLst>
        </pc:spChg>
        <pc:spChg chg="mod">
          <ac:chgData name="Joanna Bartosińska" userId="0c71c5bcd8571021" providerId="LiveId" clId="{ED4C3E07-65BC-4D38-A428-4B3B86F1F9C0}" dt="2024-01-30T03:06:24.523" v="451" actId="1076"/>
          <ac:spMkLst>
            <pc:docMk/>
            <pc:sldMk cId="11311220" sldId="278"/>
            <ac:spMk id="3" creationId="{D6429099-0E5D-F39A-07F5-75C3EF423970}"/>
          </ac:spMkLst>
        </pc:spChg>
      </pc:sldChg>
      <pc:sldChg chg="delSp modSp new mod">
        <pc:chgData name="Joanna Bartosińska" userId="0c71c5bcd8571021" providerId="LiveId" clId="{ED4C3E07-65BC-4D38-A428-4B3B86F1F9C0}" dt="2024-01-30T03:08:40.187" v="462" actId="207"/>
        <pc:sldMkLst>
          <pc:docMk/>
          <pc:sldMk cId="4104953291" sldId="279"/>
        </pc:sldMkLst>
        <pc:spChg chg="del">
          <ac:chgData name="Joanna Bartosińska" userId="0c71c5bcd8571021" providerId="LiveId" clId="{ED4C3E07-65BC-4D38-A428-4B3B86F1F9C0}" dt="2024-01-30T03:06:35.994" v="453" actId="478"/>
          <ac:spMkLst>
            <pc:docMk/>
            <pc:sldMk cId="4104953291" sldId="279"/>
            <ac:spMk id="2" creationId="{EFD5E8E3-2081-8F36-EC32-BDA361B55572}"/>
          </ac:spMkLst>
        </pc:spChg>
        <pc:spChg chg="mod">
          <ac:chgData name="Joanna Bartosińska" userId="0c71c5bcd8571021" providerId="LiveId" clId="{ED4C3E07-65BC-4D38-A428-4B3B86F1F9C0}" dt="2024-01-30T03:08:40.187" v="462" actId="207"/>
          <ac:spMkLst>
            <pc:docMk/>
            <pc:sldMk cId="4104953291" sldId="279"/>
            <ac:spMk id="3" creationId="{9BEC442E-4422-2B38-B25D-73A1A1799B08}"/>
          </ac:spMkLst>
        </pc:spChg>
      </pc:sldChg>
      <pc:sldChg chg="delSp modSp new mod">
        <pc:chgData name="Joanna Bartosińska" userId="0c71c5bcd8571021" providerId="LiveId" clId="{ED4C3E07-65BC-4D38-A428-4B3B86F1F9C0}" dt="2024-01-30T03:09:38.503" v="472" actId="113"/>
        <pc:sldMkLst>
          <pc:docMk/>
          <pc:sldMk cId="3042907390" sldId="280"/>
        </pc:sldMkLst>
        <pc:spChg chg="del">
          <ac:chgData name="Joanna Bartosińska" userId="0c71c5bcd8571021" providerId="LiveId" clId="{ED4C3E07-65BC-4D38-A428-4B3B86F1F9C0}" dt="2024-01-30T03:08:49.728" v="464" actId="478"/>
          <ac:spMkLst>
            <pc:docMk/>
            <pc:sldMk cId="3042907390" sldId="280"/>
            <ac:spMk id="2" creationId="{AAC14F7B-AE61-3B31-1D58-157CB757845A}"/>
          </ac:spMkLst>
        </pc:spChg>
        <pc:spChg chg="mod">
          <ac:chgData name="Joanna Bartosińska" userId="0c71c5bcd8571021" providerId="LiveId" clId="{ED4C3E07-65BC-4D38-A428-4B3B86F1F9C0}" dt="2024-01-30T03:09:38.503" v="472" actId="113"/>
          <ac:spMkLst>
            <pc:docMk/>
            <pc:sldMk cId="3042907390" sldId="280"/>
            <ac:spMk id="3" creationId="{510DE57E-91C3-392D-0B74-6E7BD63740B0}"/>
          </ac:spMkLst>
        </pc:spChg>
      </pc:sldChg>
      <pc:sldChg chg="delSp modSp new mod">
        <pc:chgData name="Joanna Bartosińska" userId="0c71c5bcd8571021" providerId="LiveId" clId="{ED4C3E07-65BC-4D38-A428-4B3B86F1F9C0}" dt="2024-01-30T03:11:14.313" v="482" actId="1076"/>
        <pc:sldMkLst>
          <pc:docMk/>
          <pc:sldMk cId="1202908507" sldId="281"/>
        </pc:sldMkLst>
        <pc:spChg chg="del">
          <ac:chgData name="Joanna Bartosińska" userId="0c71c5bcd8571021" providerId="LiveId" clId="{ED4C3E07-65BC-4D38-A428-4B3B86F1F9C0}" dt="2024-01-30T03:10:05.905" v="474" actId="478"/>
          <ac:spMkLst>
            <pc:docMk/>
            <pc:sldMk cId="1202908507" sldId="281"/>
            <ac:spMk id="2" creationId="{24F002D9-E3F4-69D3-870A-D3FC3170CE21}"/>
          </ac:spMkLst>
        </pc:spChg>
        <pc:spChg chg="mod">
          <ac:chgData name="Joanna Bartosińska" userId="0c71c5bcd8571021" providerId="LiveId" clId="{ED4C3E07-65BC-4D38-A428-4B3B86F1F9C0}" dt="2024-01-30T03:11:14.313" v="482" actId="1076"/>
          <ac:spMkLst>
            <pc:docMk/>
            <pc:sldMk cId="1202908507" sldId="281"/>
            <ac:spMk id="3" creationId="{13A666E1-38FA-DABA-7E9E-70B1C10C6F04}"/>
          </ac:spMkLst>
        </pc:spChg>
      </pc:sldChg>
      <pc:sldChg chg="delSp modSp new mod">
        <pc:chgData name="Joanna Bartosińska" userId="0c71c5bcd8571021" providerId="LiveId" clId="{ED4C3E07-65BC-4D38-A428-4B3B86F1F9C0}" dt="2024-01-30T03:13:44.978" v="555" actId="20577"/>
        <pc:sldMkLst>
          <pc:docMk/>
          <pc:sldMk cId="597048910" sldId="282"/>
        </pc:sldMkLst>
        <pc:spChg chg="del">
          <ac:chgData name="Joanna Bartosińska" userId="0c71c5bcd8571021" providerId="LiveId" clId="{ED4C3E07-65BC-4D38-A428-4B3B86F1F9C0}" dt="2024-01-30T03:11:51.995" v="484" actId="478"/>
          <ac:spMkLst>
            <pc:docMk/>
            <pc:sldMk cId="597048910" sldId="282"/>
            <ac:spMk id="2" creationId="{0EF730BF-4988-18FB-8721-65BC6FA9882B}"/>
          </ac:spMkLst>
        </pc:spChg>
        <pc:spChg chg="mod">
          <ac:chgData name="Joanna Bartosińska" userId="0c71c5bcd8571021" providerId="LiveId" clId="{ED4C3E07-65BC-4D38-A428-4B3B86F1F9C0}" dt="2024-01-30T03:13:44.978" v="555" actId="20577"/>
          <ac:spMkLst>
            <pc:docMk/>
            <pc:sldMk cId="597048910" sldId="282"/>
            <ac:spMk id="3" creationId="{B47024A8-7F89-0667-C8EF-9A36FEFA87E8}"/>
          </ac:spMkLst>
        </pc:spChg>
      </pc:sldChg>
      <pc:sldChg chg="delSp modSp new mod">
        <pc:chgData name="Joanna Bartosińska" userId="0c71c5bcd8571021" providerId="LiveId" clId="{ED4C3E07-65BC-4D38-A428-4B3B86F1F9C0}" dt="2024-01-30T03:15:03.043" v="565" actId="255"/>
        <pc:sldMkLst>
          <pc:docMk/>
          <pc:sldMk cId="1240976132" sldId="283"/>
        </pc:sldMkLst>
        <pc:spChg chg="del">
          <ac:chgData name="Joanna Bartosińska" userId="0c71c5bcd8571021" providerId="LiveId" clId="{ED4C3E07-65BC-4D38-A428-4B3B86F1F9C0}" dt="2024-01-30T03:13:59.644" v="557" actId="478"/>
          <ac:spMkLst>
            <pc:docMk/>
            <pc:sldMk cId="1240976132" sldId="283"/>
            <ac:spMk id="2" creationId="{DE794FB9-A1D9-3D95-90C6-F1D72186139E}"/>
          </ac:spMkLst>
        </pc:spChg>
        <pc:spChg chg="mod">
          <ac:chgData name="Joanna Bartosińska" userId="0c71c5bcd8571021" providerId="LiveId" clId="{ED4C3E07-65BC-4D38-A428-4B3B86F1F9C0}" dt="2024-01-30T03:15:03.043" v="565" actId="255"/>
          <ac:spMkLst>
            <pc:docMk/>
            <pc:sldMk cId="1240976132" sldId="283"/>
            <ac:spMk id="3" creationId="{E2DEE2D7-5BFF-076A-DF02-03D2C53C910B}"/>
          </ac:spMkLst>
        </pc:spChg>
      </pc:sldChg>
      <pc:sldChg chg="delSp modSp new mod">
        <pc:chgData name="Joanna Bartosińska" userId="0c71c5bcd8571021" providerId="LiveId" clId="{ED4C3E07-65BC-4D38-A428-4B3B86F1F9C0}" dt="2024-01-30T03:16:47.308" v="574" actId="1076"/>
        <pc:sldMkLst>
          <pc:docMk/>
          <pc:sldMk cId="791818190" sldId="284"/>
        </pc:sldMkLst>
        <pc:spChg chg="del">
          <ac:chgData name="Joanna Bartosińska" userId="0c71c5bcd8571021" providerId="LiveId" clId="{ED4C3E07-65BC-4D38-A428-4B3B86F1F9C0}" dt="2024-01-30T03:16:17.011" v="567" actId="478"/>
          <ac:spMkLst>
            <pc:docMk/>
            <pc:sldMk cId="791818190" sldId="284"/>
            <ac:spMk id="2" creationId="{B2C5ECC2-0F34-670D-6FA2-61AD6A4B6175}"/>
          </ac:spMkLst>
        </pc:spChg>
        <pc:spChg chg="mod">
          <ac:chgData name="Joanna Bartosińska" userId="0c71c5bcd8571021" providerId="LiveId" clId="{ED4C3E07-65BC-4D38-A428-4B3B86F1F9C0}" dt="2024-01-30T03:16:47.308" v="574" actId="1076"/>
          <ac:spMkLst>
            <pc:docMk/>
            <pc:sldMk cId="791818190" sldId="284"/>
            <ac:spMk id="3" creationId="{9A545AF4-3D8B-D7C1-0339-8B93FE81B632}"/>
          </ac:spMkLst>
        </pc:spChg>
      </pc:sldChg>
      <pc:sldChg chg="modSp new mod">
        <pc:chgData name="Joanna Bartosińska" userId="0c71c5bcd8571021" providerId="LiveId" clId="{ED4C3E07-65BC-4D38-A428-4B3B86F1F9C0}" dt="2024-01-30T03:25:19.609" v="594"/>
        <pc:sldMkLst>
          <pc:docMk/>
          <pc:sldMk cId="4285209811" sldId="285"/>
        </pc:sldMkLst>
        <pc:spChg chg="mod">
          <ac:chgData name="Joanna Bartosińska" userId="0c71c5bcd8571021" providerId="LiveId" clId="{ED4C3E07-65BC-4D38-A428-4B3B86F1F9C0}" dt="2024-01-30T03:24:16.717" v="593" actId="27636"/>
          <ac:spMkLst>
            <pc:docMk/>
            <pc:sldMk cId="4285209811" sldId="285"/>
            <ac:spMk id="2" creationId="{CE4C0C12-00E2-9BDE-BCF4-32D74122B0EE}"/>
          </ac:spMkLst>
        </pc:spChg>
        <pc:spChg chg="mod">
          <ac:chgData name="Joanna Bartosińska" userId="0c71c5bcd8571021" providerId="LiveId" clId="{ED4C3E07-65BC-4D38-A428-4B3B86F1F9C0}" dt="2024-01-30T03:25:19.609" v="594"/>
          <ac:spMkLst>
            <pc:docMk/>
            <pc:sldMk cId="4285209811" sldId="285"/>
            <ac:spMk id="3" creationId="{43145A9A-D652-F7FC-5A8A-357433F005C0}"/>
          </ac:spMkLst>
        </pc:spChg>
      </pc:sldChg>
      <pc:sldChg chg="delSp modSp new mod">
        <pc:chgData name="Joanna Bartosińska" userId="0c71c5bcd8571021" providerId="LiveId" clId="{ED4C3E07-65BC-4D38-A428-4B3B86F1F9C0}" dt="2024-01-30T03:27:56.843" v="614" actId="27636"/>
        <pc:sldMkLst>
          <pc:docMk/>
          <pc:sldMk cId="4105927554" sldId="286"/>
        </pc:sldMkLst>
        <pc:spChg chg="del">
          <ac:chgData name="Joanna Bartosińska" userId="0c71c5bcd8571021" providerId="LiveId" clId="{ED4C3E07-65BC-4D38-A428-4B3B86F1F9C0}" dt="2024-01-30T03:25:30.083" v="596" actId="478"/>
          <ac:spMkLst>
            <pc:docMk/>
            <pc:sldMk cId="4105927554" sldId="286"/>
            <ac:spMk id="2" creationId="{2B3350FA-6531-3FA2-42FB-0EF03DD54B66}"/>
          </ac:spMkLst>
        </pc:spChg>
        <pc:spChg chg="mod">
          <ac:chgData name="Joanna Bartosińska" userId="0c71c5bcd8571021" providerId="LiveId" clId="{ED4C3E07-65BC-4D38-A428-4B3B86F1F9C0}" dt="2024-01-30T03:27:56.843" v="614" actId="27636"/>
          <ac:spMkLst>
            <pc:docMk/>
            <pc:sldMk cId="4105927554" sldId="286"/>
            <ac:spMk id="3" creationId="{403AFE17-30B2-5551-69D3-24540687B057}"/>
          </ac:spMkLst>
        </pc:spChg>
      </pc:sldChg>
      <pc:sldChg chg="delSp modSp new mod">
        <pc:chgData name="Joanna Bartosińska" userId="0c71c5bcd8571021" providerId="LiveId" clId="{ED4C3E07-65BC-4D38-A428-4B3B86F1F9C0}" dt="2024-01-30T03:28:46.420" v="617" actId="20577"/>
        <pc:sldMkLst>
          <pc:docMk/>
          <pc:sldMk cId="3788758737" sldId="287"/>
        </pc:sldMkLst>
        <pc:spChg chg="del">
          <ac:chgData name="Joanna Bartosińska" userId="0c71c5bcd8571021" providerId="LiveId" clId="{ED4C3E07-65BC-4D38-A428-4B3B86F1F9C0}" dt="2024-01-30T03:27:23.504" v="607" actId="478"/>
          <ac:spMkLst>
            <pc:docMk/>
            <pc:sldMk cId="3788758737" sldId="287"/>
            <ac:spMk id="2" creationId="{6351B91D-9A36-FE5A-C5D6-53C1F961B56E}"/>
          </ac:spMkLst>
        </pc:spChg>
        <pc:spChg chg="mod">
          <ac:chgData name="Joanna Bartosińska" userId="0c71c5bcd8571021" providerId="LiveId" clId="{ED4C3E07-65BC-4D38-A428-4B3B86F1F9C0}" dt="2024-01-30T03:28:46.420" v="617" actId="20577"/>
          <ac:spMkLst>
            <pc:docMk/>
            <pc:sldMk cId="3788758737" sldId="287"/>
            <ac:spMk id="3" creationId="{C0D54DCA-BCF5-7123-D63F-EE2C99533F4B}"/>
          </ac:spMkLst>
        </pc:spChg>
      </pc:sldChg>
      <pc:sldChg chg="delSp modSp new mod">
        <pc:chgData name="Joanna Bartosińska" userId="0c71c5bcd8571021" providerId="LiveId" clId="{ED4C3E07-65BC-4D38-A428-4B3B86F1F9C0}" dt="2024-01-30T03:29:59.730" v="629" actId="1076"/>
        <pc:sldMkLst>
          <pc:docMk/>
          <pc:sldMk cId="1944158050" sldId="288"/>
        </pc:sldMkLst>
        <pc:spChg chg="del">
          <ac:chgData name="Joanna Bartosińska" userId="0c71c5bcd8571021" providerId="LiveId" clId="{ED4C3E07-65BC-4D38-A428-4B3B86F1F9C0}" dt="2024-01-30T03:28:56.205" v="619" actId="478"/>
          <ac:spMkLst>
            <pc:docMk/>
            <pc:sldMk cId="1944158050" sldId="288"/>
            <ac:spMk id="2" creationId="{8148F966-476A-F827-F4BA-E20C825D63D5}"/>
          </ac:spMkLst>
        </pc:spChg>
        <pc:spChg chg="mod">
          <ac:chgData name="Joanna Bartosińska" userId="0c71c5bcd8571021" providerId="LiveId" clId="{ED4C3E07-65BC-4D38-A428-4B3B86F1F9C0}" dt="2024-01-30T03:29:59.730" v="629" actId="1076"/>
          <ac:spMkLst>
            <pc:docMk/>
            <pc:sldMk cId="1944158050" sldId="288"/>
            <ac:spMk id="3" creationId="{A978DE59-36EE-5C79-A306-AB8F40185668}"/>
          </ac:spMkLst>
        </pc:spChg>
      </pc:sldChg>
      <pc:sldChg chg="delSp modSp new mod">
        <pc:chgData name="Joanna Bartosińska" userId="0c71c5bcd8571021" providerId="LiveId" clId="{ED4C3E07-65BC-4D38-A428-4B3B86F1F9C0}" dt="2024-01-30T03:36:42.381" v="654" actId="20577"/>
        <pc:sldMkLst>
          <pc:docMk/>
          <pc:sldMk cId="3926233185" sldId="289"/>
        </pc:sldMkLst>
        <pc:spChg chg="mod">
          <ac:chgData name="Joanna Bartosińska" userId="0c71c5bcd8571021" providerId="LiveId" clId="{ED4C3E07-65BC-4D38-A428-4B3B86F1F9C0}" dt="2024-01-30T03:36:42.381" v="654" actId="20577"/>
          <ac:spMkLst>
            <pc:docMk/>
            <pc:sldMk cId="3926233185" sldId="289"/>
            <ac:spMk id="2" creationId="{B65F4C90-CF06-BE23-A475-29F48F2E2527}"/>
          </ac:spMkLst>
        </pc:spChg>
        <pc:spChg chg="del">
          <ac:chgData name="Joanna Bartosińska" userId="0c71c5bcd8571021" providerId="LiveId" clId="{ED4C3E07-65BC-4D38-A428-4B3B86F1F9C0}" dt="2024-01-30T03:35:27.620" v="633" actId="478"/>
          <ac:spMkLst>
            <pc:docMk/>
            <pc:sldMk cId="3926233185" sldId="289"/>
            <ac:spMk id="3" creationId="{772AA285-F80F-D26D-210D-35E8CD0CAA92}"/>
          </ac:spMkLst>
        </pc:spChg>
      </pc:sldChg>
      <pc:sldChg chg="delSp modSp new mod">
        <pc:chgData name="Joanna Bartosińska" userId="0c71c5bcd8571021" providerId="LiveId" clId="{ED4C3E07-65BC-4D38-A428-4B3B86F1F9C0}" dt="2024-01-30T03:38:05.710" v="663" actId="20577"/>
        <pc:sldMkLst>
          <pc:docMk/>
          <pc:sldMk cId="2145732059" sldId="290"/>
        </pc:sldMkLst>
        <pc:spChg chg="del">
          <ac:chgData name="Joanna Bartosińska" userId="0c71c5bcd8571021" providerId="LiveId" clId="{ED4C3E07-65BC-4D38-A428-4B3B86F1F9C0}" dt="2024-01-30T03:37:36.570" v="657" actId="478"/>
          <ac:spMkLst>
            <pc:docMk/>
            <pc:sldMk cId="2145732059" sldId="290"/>
            <ac:spMk id="2" creationId="{8040EBE3-20D0-1FF9-9684-F6E703475D3E}"/>
          </ac:spMkLst>
        </pc:spChg>
        <pc:spChg chg="mod">
          <ac:chgData name="Joanna Bartosińska" userId="0c71c5bcd8571021" providerId="LiveId" clId="{ED4C3E07-65BC-4D38-A428-4B3B86F1F9C0}" dt="2024-01-30T03:38:05.710" v="663" actId="20577"/>
          <ac:spMkLst>
            <pc:docMk/>
            <pc:sldMk cId="2145732059" sldId="290"/>
            <ac:spMk id="3" creationId="{5EB7347D-CC2E-BBDB-B43E-51C89F79C029}"/>
          </ac:spMkLst>
        </pc:spChg>
      </pc:sldChg>
      <pc:sldChg chg="delSp modSp new mod">
        <pc:chgData name="Joanna Bartosińska" userId="0c71c5bcd8571021" providerId="LiveId" clId="{ED4C3E07-65BC-4D38-A428-4B3B86F1F9C0}" dt="2024-01-30T03:39:50.469" v="718" actId="20577"/>
        <pc:sldMkLst>
          <pc:docMk/>
          <pc:sldMk cId="1914864185" sldId="291"/>
        </pc:sldMkLst>
        <pc:spChg chg="del">
          <ac:chgData name="Joanna Bartosińska" userId="0c71c5bcd8571021" providerId="LiveId" clId="{ED4C3E07-65BC-4D38-A428-4B3B86F1F9C0}" dt="2024-01-30T03:39:01.628" v="674" actId="478"/>
          <ac:spMkLst>
            <pc:docMk/>
            <pc:sldMk cId="1914864185" sldId="291"/>
            <ac:spMk id="2" creationId="{18084F7A-8F5F-FFB9-1FA4-07B5BD634106}"/>
          </ac:spMkLst>
        </pc:spChg>
        <pc:spChg chg="mod">
          <ac:chgData name="Joanna Bartosińska" userId="0c71c5bcd8571021" providerId="LiveId" clId="{ED4C3E07-65BC-4D38-A428-4B3B86F1F9C0}" dt="2024-01-30T03:39:50.469" v="718" actId="20577"/>
          <ac:spMkLst>
            <pc:docMk/>
            <pc:sldMk cId="1914864185" sldId="291"/>
            <ac:spMk id="3" creationId="{5544AB56-6CEC-A9FE-C64E-E227715009FB}"/>
          </ac:spMkLst>
        </pc:spChg>
      </pc:sldChg>
      <pc:sldChg chg="delSp modSp new mod">
        <pc:chgData name="Joanna Bartosińska" userId="0c71c5bcd8571021" providerId="LiveId" clId="{ED4C3E07-65BC-4D38-A428-4B3B86F1F9C0}" dt="2024-01-30T03:40:38.598" v="722" actId="1076"/>
        <pc:sldMkLst>
          <pc:docMk/>
          <pc:sldMk cId="3932672457" sldId="292"/>
        </pc:sldMkLst>
        <pc:spChg chg="del">
          <ac:chgData name="Joanna Bartosińska" userId="0c71c5bcd8571021" providerId="LiveId" clId="{ED4C3E07-65BC-4D38-A428-4B3B86F1F9C0}" dt="2024-01-30T03:40:34.278" v="721" actId="478"/>
          <ac:spMkLst>
            <pc:docMk/>
            <pc:sldMk cId="3932672457" sldId="292"/>
            <ac:spMk id="2" creationId="{CE58A5B4-396B-7E3D-064A-9A481E7872D6}"/>
          </ac:spMkLst>
        </pc:spChg>
        <pc:spChg chg="mod">
          <ac:chgData name="Joanna Bartosińska" userId="0c71c5bcd8571021" providerId="LiveId" clId="{ED4C3E07-65BC-4D38-A428-4B3B86F1F9C0}" dt="2024-01-30T03:40:38.598" v="722" actId="1076"/>
          <ac:spMkLst>
            <pc:docMk/>
            <pc:sldMk cId="3932672457" sldId="292"/>
            <ac:spMk id="3" creationId="{5A3A89C2-139C-70C3-B678-14ECB5148DB8}"/>
          </ac:spMkLst>
        </pc:spChg>
      </pc:sldChg>
      <pc:sldChg chg="delSp modSp new mod">
        <pc:chgData name="Joanna Bartosińska" userId="0c71c5bcd8571021" providerId="LiveId" clId="{ED4C3E07-65BC-4D38-A428-4B3B86F1F9C0}" dt="2024-01-30T03:41:45.998" v="744" actId="27636"/>
        <pc:sldMkLst>
          <pc:docMk/>
          <pc:sldMk cId="1779575440" sldId="293"/>
        </pc:sldMkLst>
        <pc:spChg chg="del">
          <ac:chgData name="Joanna Bartosińska" userId="0c71c5bcd8571021" providerId="LiveId" clId="{ED4C3E07-65BC-4D38-A428-4B3B86F1F9C0}" dt="2024-01-30T03:41:03.585" v="723" actId="478"/>
          <ac:spMkLst>
            <pc:docMk/>
            <pc:sldMk cId="1779575440" sldId="293"/>
            <ac:spMk id="2" creationId="{5B2C6E32-0FB0-EA79-A378-7C1BF8554D6B}"/>
          </ac:spMkLst>
        </pc:spChg>
        <pc:spChg chg="mod">
          <ac:chgData name="Joanna Bartosińska" userId="0c71c5bcd8571021" providerId="LiveId" clId="{ED4C3E07-65BC-4D38-A428-4B3B86F1F9C0}" dt="2024-01-30T03:41:45.998" v="744" actId="27636"/>
          <ac:spMkLst>
            <pc:docMk/>
            <pc:sldMk cId="1779575440" sldId="293"/>
            <ac:spMk id="3" creationId="{519915AA-E3AC-2C89-EE49-F4217F00C73B}"/>
          </ac:spMkLst>
        </pc:spChg>
      </pc:sldChg>
      <pc:sldChg chg="delSp modSp new mod">
        <pc:chgData name="Joanna Bartosińska" userId="0c71c5bcd8571021" providerId="LiveId" clId="{ED4C3E07-65BC-4D38-A428-4B3B86F1F9C0}" dt="2024-01-30T03:42:58.296" v="760" actId="1076"/>
        <pc:sldMkLst>
          <pc:docMk/>
          <pc:sldMk cId="2094888029" sldId="294"/>
        </pc:sldMkLst>
        <pc:spChg chg="del">
          <ac:chgData name="Joanna Bartosińska" userId="0c71c5bcd8571021" providerId="LiveId" clId="{ED4C3E07-65BC-4D38-A428-4B3B86F1F9C0}" dt="2024-01-30T03:41:53.779" v="745" actId="478"/>
          <ac:spMkLst>
            <pc:docMk/>
            <pc:sldMk cId="2094888029" sldId="294"/>
            <ac:spMk id="2" creationId="{5F8F2F09-03CC-8A1C-775E-6DC27BC3C5B6}"/>
          </ac:spMkLst>
        </pc:spChg>
        <pc:spChg chg="mod">
          <ac:chgData name="Joanna Bartosińska" userId="0c71c5bcd8571021" providerId="LiveId" clId="{ED4C3E07-65BC-4D38-A428-4B3B86F1F9C0}" dt="2024-01-30T03:42:58.296" v="760" actId="1076"/>
          <ac:spMkLst>
            <pc:docMk/>
            <pc:sldMk cId="2094888029" sldId="294"/>
            <ac:spMk id="3" creationId="{CA6A05AB-F96E-5939-4E16-FE44DB12AC78}"/>
          </ac:spMkLst>
        </pc:spChg>
      </pc:sldChg>
      <pc:sldChg chg="delSp modSp new mod">
        <pc:chgData name="Joanna Bartosińska" userId="0c71c5bcd8571021" providerId="LiveId" clId="{ED4C3E07-65BC-4D38-A428-4B3B86F1F9C0}" dt="2024-01-30T03:43:45.749" v="764" actId="1076"/>
        <pc:sldMkLst>
          <pc:docMk/>
          <pc:sldMk cId="1292619125" sldId="295"/>
        </pc:sldMkLst>
        <pc:spChg chg="del">
          <ac:chgData name="Joanna Bartosińska" userId="0c71c5bcd8571021" providerId="LiveId" clId="{ED4C3E07-65BC-4D38-A428-4B3B86F1F9C0}" dt="2024-01-30T03:43:39.012" v="763" actId="478"/>
          <ac:spMkLst>
            <pc:docMk/>
            <pc:sldMk cId="1292619125" sldId="295"/>
            <ac:spMk id="2" creationId="{3378582A-067D-B529-B867-137FE667B12E}"/>
          </ac:spMkLst>
        </pc:spChg>
        <pc:spChg chg="mod">
          <ac:chgData name="Joanna Bartosińska" userId="0c71c5bcd8571021" providerId="LiveId" clId="{ED4C3E07-65BC-4D38-A428-4B3B86F1F9C0}" dt="2024-01-30T03:43:45.749" v="764" actId="1076"/>
          <ac:spMkLst>
            <pc:docMk/>
            <pc:sldMk cId="1292619125" sldId="295"/>
            <ac:spMk id="3" creationId="{85485150-352C-B930-A29D-092D4E603BDB}"/>
          </ac:spMkLst>
        </pc:spChg>
      </pc:sldChg>
      <pc:sldChg chg="delSp modSp new mod">
        <pc:chgData name="Joanna Bartosińska" userId="0c71c5bcd8571021" providerId="LiveId" clId="{ED4C3E07-65BC-4D38-A428-4B3B86F1F9C0}" dt="2024-01-30T03:44:20.926" v="768" actId="255"/>
        <pc:sldMkLst>
          <pc:docMk/>
          <pc:sldMk cId="1442886866" sldId="296"/>
        </pc:sldMkLst>
        <pc:spChg chg="del">
          <ac:chgData name="Joanna Bartosińska" userId="0c71c5bcd8571021" providerId="LiveId" clId="{ED4C3E07-65BC-4D38-A428-4B3B86F1F9C0}" dt="2024-01-30T03:44:06.575" v="765" actId="478"/>
          <ac:spMkLst>
            <pc:docMk/>
            <pc:sldMk cId="1442886866" sldId="296"/>
            <ac:spMk id="2" creationId="{2EC917AB-3335-5885-A231-91E4950F7622}"/>
          </ac:spMkLst>
        </pc:spChg>
        <pc:spChg chg="mod">
          <ac:chgData name="Joanna Bartosińska" userId="0c71c5bcd8571021" providerId="LiveId" clId="{ED4C3E07-65BC-4D38-A428-4B3B86F1F9C0}" dt="2024-01-30T03:44:20.926" v="768" actId="255"/>
          <ac:spMkLst>
            <pc:docMk/>
            <pc:sldMk cId="1442886866" sldId="296"/>
            <ac:spMk id="3" creationId="{126C91A7-FD94-F8CB-C912-60B3357CF895}"/>
          </ac:spMkLst>
        </pc:spChg>
      </pc:sldChg>
      <pc:sldChg chg="delSp modSp new mod">
        <pc:chgData name="Joanna Bartosińska" userId="0c71c5bcd8571021" providerId="LiveId" clId="{ED4C3E07-65BC-4D38-A428-4B3B86F1F9C0}" dt="2024-01-30T03:45:24.988" v="774" actId="255"/>
        <pc:sldMkLst>
          <pc:docMk/>
          <pc:sldMk cId="3823833028" sldId="297"/>
        </pc:sldMkLst>
        <pc:spChg chg="del">
          <ac:chgData name="Joanna Bartosińska" userId="0c71c5bcd8571021" providerId="LiveId" clId="{ED4C3E07-65BC-4D38-A428-4B3B86F1F9C0}" dt="2024-01-30T03:44:33.231" v="769" actId="478"/>
          <ac:spMkLst>
            <pc:docMk/>
            <pc:sldMk cId="3823833028" sldId="297"/>
            <ac:spMk id="2" creationId="{357B689F-EDE3-C388-FC1F-438B401AB376}"/>
          </ac:spMkLst>
        </pc:spChg>
        <pc:spChg chg="mod">
          <ac:chgData name="Joanna Bartosińska" userId="0c71c5bcd8571021" providerId="LiveId" clId="{ED4C3E07-65BC-4D38-A428-4B3B86F1F9C0}" dt="2024-01-30T03:45:24.988" v="774" actId="255"/>
          <ac:spMkLst>
            <pc:docMk/>
            <pc:sldMk cId="3823833028" sldId="297"/>
            <ac:spMk id="3" creationId="{942C1A61-0F4B-695E-1B25-88287EFC1812}"/>
          </ac:spMkLst>
        </pc:spChg>
      </pc:sldChg>
      <pc:sldChg chg="delSp modSp new mod">
        <pc:chgData name="Joanna Bartosińska" userId="0c71c5bcd8571021" providerId="LiveId" clId="{ED4C3E07-65BC-4D38-A428-4B3B86F1F9C0}" dt="2024-01-30T03:46:28.421" v="781" actId="255"/>
        <pc:sldMkLst>
          <pc:docMk/>
          <pc:sldMk cId="490758662" sldId="298"/>
        </pc:sldMkLst>
        <pc:spChg chg="del">
          <ac:chgData name="Joanna Bartosińska" userId="0c71c5bcd8571021" providerId="LiveId" clId="{ED4C3E07-65BC-4D38-A428-4B3B86F1F9C0}" dt="2024-01-30T03:45:40.814" v="775" actId="478"/>
          <ac:spMkLst>
            <pc:docMk/>
            <pc:sldMk cId="490758662" sldId="298"/>
            <ac:spMk id="2" creationId="{5B739816-1F12-2E7C-1733-348A51CAD770}"/>
          </ac:spMkLst>
        </pc:spChg>
        <pc:spChg chg="mod">
          <ac:chgData name="Joanna Bartosińska" userId="0c71c5bcd8571021" providerId="LiveId" clId="{ED4C3E07-65BC-4D38-A428-4B3B86F1F9C0}" dt="2024-01-30T03:46:28.421" v="781" actId="255"/>
          <ac:spMkLst>
            <pc:docMk/>
            <pc:sldMk cId="490758662" sldId="298"/>
            <ac:spMk id="3" creationId="{5830342F-1280-35C4-8585-D3552CD644BA}"/>
          </ac:spMkLst>
        </pc:spChg>
      </pc:sldChg>
      <pc:sldChg chg="delSp modSp new mod">
        <pc:chgData name="Joanna Bartosińska" userId="0c71c5bcd8571021" providerId="LiveId" clId="{ED4C3E07-65BC-4D38-A428-4B3B86F1F9C0}" dt="2024-01-30T03:47:06.554" v="785" actId="255"/>
        <pc:sldMkLst>
          <pc:docMk/>
          <pc:sldMk cId="2599504429" sldId="299"/>
        </pc:sldMkLst>
        <pc:spChg chg="del">
          <ac:chgData name="Joanna Bartosińska" userId="0c71c5bcd8571021" providerId="LiveId" clId="{ED4C3E07-65BC-4D38-A428-4B3B86F1F9C0}" dt="2024-01-30T03:46:53.782" v="782" actId="478"/>
          <ac:spMkLst>
            <pc:docMk/>
            <pc:sldMk cId="2599504429" sldId="299"/>
            <ac:spMk id="2" creationId="{6CC3B8DB-756B-9A02-59CC-118EA2A5BDAC}"/>
          </ac:spMkLst>
        </pc:spChg>
        <pc:spChg chg="mod">
          <ac:chgData name="Joanna Bartosińska" userId="0c71c5bcd8571021" providerId="LiveId" clId="{ED4C3E07-65BC-4D38-A428-4B3B86F1F9C0}" dt="2024-01-30T03:47:06.554" v="785" actId="255"/>
          <ac:spMkLst>
            <pc:docMk/>
            <pc:sldMk cId="2599504429" sldId="299"/>
            <ac:spMk id="3" creationId="{214765AD-A9E9-1E0E-5FFB-D32ECA7B7F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852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91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62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937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60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39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78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969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81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2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1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08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22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4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51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AB04EC-80F3-48CA-8490-97E081C93BA8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1959C0-00D0-4B13-83CE-AC4D584115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29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4B89F3A-BF15-E4AA-B2F3-1BC4A06548B4}"/>
              </a:ext>
            </a:extLst>
          </p:cNvPr>
          <p:cNvPicPr/>
          <p:nvPr/>
        </p:nvPicPr>
        <p:blipFill>
          <a:blip r:embed="rId2"/>
          <a:srcRect l="5864" t="16799" r="6871" b="18240"/>
          <a:stretch>
            <a:fillRect/>
          </a:stretch>
        </p:blipFill>
        <p:spPr>
          <a:xfrm>
            <a:off x="0" y="622064"/>
            <a:ext cx="2435225" cy="17771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F7C95E9-79DB-B6AB-CDB9-C5FB983CCA0B}"/>
              </a:ext>
            </a:extLst>
          </p:cNvPr>
          <p:cNvPicPr/>
          <p:nvPr/>
        </p:nvPicPr>
        <p:blipFill>
          <a:blip r:embed="rId3"/>
          <a:srcRect t="8943" b="8130"/>
          <a:stretch>
            <a:fillRect/>
          </a:stretch>
        </p:blipFill>
        <p:spPr>
          <a:xfrm>
            <a:off x="8188689" y="381915"/>
            <a:ext cx="2672976" cy="225742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FCDB5E4-BE53-EDF8-58AB-34F2A0D19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843" y="2902113"/>
            <a:ext cx="9396009" cy="57470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pl-PL" sz="4000" dirty="0"/>
              <a:t>jak się nie dać oszukać! - Rodzaje oszustw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E83E10-C79A-030A-D3E8-3FE39AFDE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6874" y="4889013"/>
            <a:ext cx="4840589" cy="873612"/>
          </a:xfrm>
        </p:spPr>
        <p:txBody>
          <a:bodyPr anchor="ctr">
            <a:normAutofit/>
          </a:bodyPr>
          <a:lstStyle/>
          <a:p>
            <a:pPr algn="l"/>
            <a:r>
              <a:rPr lang="pl-PL" sz="1900" dirty="0"/>
              <a:t>Projekt „Mam prawo” </a:t>
            </a:r>
            <a:br>
              <a:rPr lang="pl-PL" sz="1900" dirty="0"/>
            </a:br>
            <a:r>
              <a:rPr lang="pl-PL" sz="1400" dirty="0"/>
              <a:t>nr  2022-3-PL01-ESC30-SOL-000099053</a:t>
            </a:r>
          </a:p>
          <a:p>
            <a:pPr algn="l"/>
            <a:endParaRPr lang="pl-PL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5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B8E8B7-20CD-A794-C20E-E6A0A1FC61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99804"/>
            <a:ext cx="10394707" cy="5074782"/>
          </a:xfrm>
        </p:spPr>
        <p:txBody>
          <a:bodyPr>
            <a:noAutofit/>
          </a:bodyPr>
          <a:lstStyle/>
          <a:p>
            <a:r>
              <a:rPr lang="pl-PL" sz="2200" b="0" i="0" u="sng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Po trzecie</a:t>
            </a:r>
            <a:r>
              <a:rPr lang="pl-PL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sprawca musi swoją świadomością i zamiarem bezpośrednim obejmować:</a:t>
            </a:r>
          </a:p>
          <a:p>
            <a:r>
              <a:rPr lang="pl-PL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wprowadzenie w błąd innej osoby</a:t>
            </a:r>
          </a:p>
          <a:p>
            <a:r>
              <a:rPr lang="pl-PL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wyzyskanie błędu innej osoby</a:t>
            </a:r>
          </a:p>
          <a:p>
            <a:r>
              <a:rPr lang="pl-PL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wyzyskanie niezdolności do należytego pojmowania przedsiębranego działania </a:t>
            </a:r>
          </a:p>
          <a:p>
            <a:r>
              <a:rPr lang="pl-PL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oraz to, że doprowadza w ten sposób inną osobę do niekorzystnego rozporządzenia mieniem.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666666"/>
                </a:solidFill>
                <a:latin typeface="Open Sans" panose="020B0606030504020204" pitchFamily="34" charset="0"/>
              </a:rPr>
              <a:t>czyli</a:t>
            </a:r>
            <a:endParaRPr lang="pl-PL" sz="24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sprawca zdaje sobie sprawę ze swojego działania, </a:t>
            </a:r>
            <a:r>
              <a:rPr lang="pl-PL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chce wprowadzić inną osobę w błąd i osiągnąć korzyść majątkową</a:t>
            </a:r>
            <a:r>
              <a:rPr lang="pl-PL" sz="24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3753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AA9954-CBF5-2DCC-52F5-37AD442D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0" cap="small" dirty="0">
                <a:solidFill>
                  <a:srgbClr val="333333"/>
                </a:solidFill>
                <a:effectLst/>
                <a:latin typeface="Abhaya Libre"/>
              </a:rPr>
              <a:t>Wymiar kary</a:t>
            </a:r>
            <a:br>
              <a:rPr lang="pl-PL" b="1" i="0" cap="small" dirty="0">
                <a:solidFill>
                  <a:srgbClr val="333333"/>
                </a:solidFill>
                <a:effectLst/>
                <a:latin typeface="Abhaya Libre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2CAD43-2803-1329-920D-CE53508A68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823" y="1199214"/>
            <a:ext cx="11236376" cy="4175372"/>
          </a:xfrm>
        </p:spPr>
        <p:txBody>
          <a:bodyPr/>
          <a:lstStyle/>
          <a:p>
            <a:r>
              <a:rPr lang="pl-PL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Oszustwo zagrożone jest karą pozbawienia wolności od 6 miesięcy do 8 lat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 wypadku mniejszej wagi (tj. w sytuacji, gdy czyn charakteryzuje się niższą społeczną szkodliwością, np. pokrzywdzony niekorzystnie rozporządził mieniem niskiej wartości), </a:t>
            </a:r>
            <a:r>
              <a:rPr lang="pl-PL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sprawca podlega grzywnie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pl-PL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karze ograniczenia wolności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albo </a:t>
            </a:r>
            <a:r>
              <a:rPr lang="pl-PL" b="0" i="0" u="sng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pozbawienia wolności do lat 2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Natomiast, gdy </a:t>
            </a:r>
            <a:r>
              <a:rPr lang="pl-PL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sprawca dopuszcza się przestępstwa oszustwa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b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 stosunku do mienia znacznej wartości (tj. mienia powyżej </a:t>
            </a:r>
            <a:r>
              <a:rPr lang="pl-PL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200.000,00zł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), </a:t>
            </a:r>
            <a:r>
              <a:rPr lang="pl-PL" b="0" i="0" u="sng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podlega karze pozbawienia wolności od roku do lat 10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462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919371-958A-B75B-CDB3-8857360FC2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839" y="1463790"/>
            <a:ext cx="10394707" cy="3311189"/>
          </a:xfrm>
        </p:spPr>
        <p:txBody>
          <a:bodyPr>
            <a:noAutofit/>
          </a:bodyPr>
          <a:lstStyle/>
          <a:p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 kodeksie karnym wskazano, że taką samą karę poniesie również osoba, </a:t>
            </a:r>
            <a:r>
              <a:rPr lang="pl-PL" sz="28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która żąda od pokrzywdzonego korzyści majątkowej w zamian za zwrot bezprawnie zabranej rzeczy</a:t>
            </a:r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endParaRPr lang="pl-PL" sz="28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Rzecz ma być bezprawnie zabrana, a więc nielegalnie, w sposób naruszający porządek prawny. </a:t>
            </a:r>
            <a:b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Wartość tej rzeczy nie ma znaczenia.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6829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FBC3B2-EF6A-07F8-E564-8FEEF053DC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859" y="269823"/>
            <a:ext cx="10394707" cy="5246557"/>
          </a:xfrm>
        </p:spPr>
        <p:txBody>
          <a:bodyPr>
            <a:normAutofit/>
          </a:bodyPr>
          <a:lstStyle/>
          <a:p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w przypadku gdy </a:t>
            </a:r>
            <a:r>
              <a:rPr lang="pl-PL" sz="28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przestępstwo oszustwa</a:t>
            </a:r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zostało popełnione na szkodę osoby najbliższej, wówczas ściganie sprawcy czynu następuje na wniosek pokrzywdzonego.</a:t>
            </a:r>
          </a:p>
          <a:p>
            <a:endParaRPr lang="pl-PL" sz="2800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r>
              <a:rPr lang="pl-PL" sz="24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Sprawca oszustwa</a:t>
            </a:r>
            <a:r>
              <a:rPr lang="pl-PL" sz="24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który dobrowolnie naprawił szkodę w całości lub w znacznej części może liczyć na nadzwyczajne </a:t>
            </a:r>
            <a:r>
              <a:rPr lang="pl-PL" sz="24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złagodzenie kary przez sąd</a:t>
            </a:r>
            <a:r>
              <a:rPr lang="pl-PL" sz="24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pl-PL" sz="24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Jeśli szkoda została naprawiona w całości, sąd może nawet odstąpić od wymierzenia kary.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70823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36B31-67C5-FC04-2A75-D1012455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16CA26-9DF7-80AD-74E4-F679D95F09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0" i="0" dirty="0">
                <a:solidFill>
                  <a:srgbClr val="747474"/>
                </a:solidFill>
                <a:effectLst/>
                <a:latin typeface="KLG_light"/>
              </a:rPr>
              <a:t>Często jest tak, że sprawca wywołuje u pokrzywdzonego emocje. Tylko po to, aby łatwiej było wprowadzić swoją ofiarę w błąd (z zamiarem osiągnięcia korzyści majątkowej). </a:t>
            </a:r>
          </a:p>
          <a:p>
            <a:r>
              <a:rPr lang="pl-PL" b="0" i="0" dirty="0">
                <a:solidFill>
                  <a:srgbClr val="747474"/>
                </a:solidFill>
                <a:effectLst/>
                <a:latin typeface="KLG_light"/>
              </a:rPr>
              <a:t>Emocje u pokrzywdzonego może wywoływać wizja uzyskania jakiś korzyści, zminimalizowania straty, chęć udzielenia komuś (osobie najbliższej lub obcej) pomocy, a nawet litość, złość, czy też frustracja.</a:t>
            </a:r>
          </a:p>
          <a:p>
            <a:r>
              <a:rPr lang="pl-PL" b="0" i="0" dirty="0">
                <a:solidFill>
                  <a:srgbClr val="747474"/>
                </a:solidFill>
                <a:effectLst/>
                <a:latin typeface="KLG_light"/>
              </a:rPr>
              <a:t>Zazwyczaj sprawcy próbują wywołać emocje, np. litość czy współczucie, innym razem manipulują faktami, byśmy podjęli decyzje, które finalnie będą niezgodnymi z naszymi interesami.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6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F8284A-5A88-753A-F820-9049C262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56625" cy="1607695"/>
          </a:xfrm>
        </p:spPr>
        <p:txBody>
          <a:bodyPr>
            <a:normAutofit fontScale="90000"/>
          </a:bodyPr>
          <a:lstStyle/>
          <a:p>
            <a:br>
              <a:rPr lang="pl-PL" sz="31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31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najczęstsze metody oszustwa.</a:t>
            </a:r>
            <a:br>
              <a:rPr lang="pl-PL" sz="31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31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31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się bronić przed oszustwem?</a:t>
            </a:r>
            <a:br>
              <a:rPr lang="pl-PL" b="0" i="0" dirty="0">
                <a:solidFill>
                  <a:srgbClr val="FFFFFF"/>
                </a:solidFill>
                <a:effectLst/>
                <a:latin typeface="KLG_semibold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A3E00C-10A4-777E-8F74-717B7DCD4B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Oszustwa internetowe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Przesyłanie linków do fałszywych stron, próbując wyłudzić dane logowania.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Nigdy nie klikaj w podejrzane linki, zweryfikuj adres URL, nie dziel się danymi logowania.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53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ABC65E-8328-B6DA-82AB-C8B2F7F238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859" y="1193967"/>
            <a:ext cx="10394707" cy="33111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Oszustwa telefoniczne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Ktoś podszywa się pod pracownika banku lub innej instytucji, prosząc o podanie poufnych informacji.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Nigdy nie podawaj danych przez telefon. </a:t>
            </a:r>
            <a:b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</a:b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Jeśli masz wątpliwości, zadzwoń bezpośrednio do instytucji, z której rzekomo dzwonią.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990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F62665-9741-37F1-86C2-88A4D5787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781" y="1059055"/>
            <a:ext cx="10394707" cy="33111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Fałszywe oferty pracy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Oszuści publikują atrakcyjne oferty pracy, które wymagają opłaty wstępnej.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Sprawdzaj wiarygodność firmy, unikaj ofert wymagających opłaty wstępnej.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693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E6D143-778A-FBAA-0EA0-449F908FD5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14794"/>
            <a:ext cx="10394707" cy="505979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Oszustwa związane z loteriami 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Otrzymujesz informację, że wygrałeś dużą sumę pieniędzy, ale musisz najpierw opłacić „podatek” lub „opłatę administracyjną”.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Nie płać żadnych opłat za „wygrane”, których się nie spodziewałeś. Zawsze sprawdzaj autentyczność organizacji.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593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8162A6-CA3C-1A9C-EBE1-993FCCBF7B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59764"/>
            <a:ext cx="10394707" cy="501482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Oszustwa związane z wynajmem nieruchomości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Fałszywe ogłoszenia o wynajmie, gdzie oszuści żądają zaliczki lub zadatku za nieruchomość.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Nigdy nie płać zaliczki bez fizycznego obejrzenia nieruchomości i spotkania z wynajmującym i bez zweryfikowania ksiąg wieczystych.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23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B4DFD-9556-7827-DA81-85F663AF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i="0" cap="small" dirty="0">
                <a:solidFill>
                  <a:srgbClr val="A36C36"/>
                </a:solidFill>
                <a:effectLst/>
                <a:latin typeface="Abhaya Libre"/>
              </a:rPr>
              <a:t>Oszustwo – wyłudzenie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8D00F6-C6DC-3482-7BC7-BE9DB9FCD4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04144"/>
            <a:ext cx="10676744" cy="4070441"/>
          </a:xfrm>
        </p:spPr>
        <p:txBody>
          <a:bodyPr>
            <a:noAutofit/>
          </a:bodyPr>
          <a:lstStyle/>
          <a:p>
            <a:r>
              <a:rPr lang="pl-PL" sz="2800" b="1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Oszustwo jest przestępstwem</a:t>
            </a:r>
            <a: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określonym w </a:t>
            </a:r>
            <a:r>
              <a:rPr lang="pl-PL" sz="2800" b="1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286 § 1 k.k.</a:t>
            </a:r>
            <a: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uwagi na złożony charakter tego przepisu, pociągnięcie do odpowiedzialności sprawcy</a:t>
            </a:r>
            <a:b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przestępstwa oszustwa</a:t>
            </a:r>
            <a: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uzależnione jest od spełnienia kilku warunków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5465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9BEC3E-F7F2-38D7-4404-C85DCFF64B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879" y="1029075"/>
            <a:ext cx="10394707" cy="33111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Oszustwa związane z fałszywymi pożyczkami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Oszuści oferują szybkie pożyczki bez sprawdzania zdolności kredytowej, ale wymagają opłaty wstępnej.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Unikaj pożyczkodawców, którzy żądają opłat z góry. Sprawdź opinie o firmie.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767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6C6D8C-8496-AE87-55C7-7EC76ECA46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9902"/>
            <a:ext cx="10394707" cy="522468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Oszustwa związane z kradzieżą tożsamości:</a:t>
            </a:r>
            <a:r>
              <a:rPr lang="pl-PL" sz="2800" b="1" i="0" dirty="0">
                <a:solidFill>
                  <a:srgbClr val="C00000"/>
                </a:solidFill>
                <a:effectLst/>
                <a:latin typeface="KLG_light"/>
              </a:rPr>
              <a:t> </a:t>
            </a:r>
            <a:b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</a:b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Wykorzystywanie twojej tożsamości do uzyskania kredytów lub innych korzyści finansowych. Do uzyskania tożsamości może dojść np. poprzez spisanie umowy sprzedaży telefonu komórkowego.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: Chroń swoje dane osobowe, regularnie sprawdzaj swoją historię kredytową.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3609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29099-0E5D-F39A-07F5-75C3EF4239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73848"/>
            <a:ext cx="10394707" cy="33111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Fałszywe aukcje internetowe:</a:t>
            </a:r>
            <a:b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</a:b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Sprzedawcy oferują produkty, których nie mają, i znikają po otrzymaniu płatności.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Korzystaj z zaufanych platform aukcyjnych, unikaj płatności z góry, jeśli to możliwe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1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EC442E-4422-2B38-B25D-73A1A1799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539646"/>
            <a:ext cx="10394707" cy="483493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Oszustwa związane z podróbkami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</a:t>
            </a:r>
            <a:b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</a:b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Oferowanie fałszywych produktów po niższej cenie.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Kupuj produkty tylko od zaufanych sprzedawców i unikaj tzw. „okazji”.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4953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0DE57E-91C3-392D-0B74-6E7BD63740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869" y="819213"/>
            <a:ext cx="10394707" cy="33111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Fałszywe ankiety i konkursy:</a:t>
            </a:r>
            <a:r>
              <a:rPr lang="pl-PL" sz="2800" b="1" i="0" dirty="0">
                <a:solidFill>
                  <a:srgbClr val="C00000"/>
                </a:solidFill>
                <a:effectLst/>
                <a:latin typeface="KLG_light"/>
              </a:rPr>
              <a:t> </a:t>
            </a:r>
            <a:b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</a:b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Oszuści zbierają twoje dane pod pretekstem nagrody.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Bądź ostrożny, udzielając informacji w ankietach, zwłaszcza jeśli nie znasz organizacji, która je przeprowadza.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2907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A666E1-38FA-DABA-7E9E-70B1C10C6F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829" y="1388839"/>
            <a:ext cx="10394707" cy="33111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Oszustwa związane z fałszywymi inwestycjami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Oferowanie zbyt atrakcyjnych okazji inwestycyjnych, zakup akcji, które są zbyt dobre, by były prawdziwe.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Zawsze bądź ostrożny przy inwestowaniu pieniędzy i radź się ekspertów.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290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7024A8-7F89-0667-C8EF-9A36FEFA87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719528"/>
            <a:ext cx="10616784" cy="465505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Oszustwa związane z „Black </a:t>
            </a:r>
            <a:r>
              <a:rPr lang="pl-PL" sz="2800" b="1" i="0" dirty="0" err="1">
                <a:solidFill>
                  <a:srgbClr val="C00000"/>
                </a:solidFill>
                <a:effectLst/>
                <a:latin typeface="klg_semibold"/>
              </a:rPr>
              <a:t>Friday</a:t>
            </a: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”  i </a:t>
            </a:r>
            <a:r>
              <a:rPr lang="pl-PL" sz="2800" b="1" i="0" dirty="0" err="1">
                <a:solidFill>
                  <a:srgbClr val="C00000"/>
                </a:solidFill>
                <a:effectLst/>
                <a:latin typeface="klg_semibold"/>
              </a:rPr>
              <a:t>wyprzedażam</a:t>
            </a: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: 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Fałszywe sklepy internetowe oferujące zbyt dobre – by były prawdziwe – okazje lub oferujące towary w cenie takiej samej lub wyższej jak dotychczas.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Kupuj tylko w zaufanych sklepach, sprawdzaj dotychczasowe ceny, a także opinie i adresy URL.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7048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DEE2D7-5BFF-076A-DF02-03D2C53C91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84814"/>
            <a:ext cx="10394707" cy="508977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400" b="1" i="0" dirty="0">
                <a:solidFill>
                  <a:srgbClr val="C00000"/>
                </a:solidFill>
                <a:effectLst/>
                <a:latin typeface="klg_semibold"/>
              </a:rPr>
              <a:t>Oszustwa związane z „nagłym kryzysem”:</a:t>
            </a:r>
            <a:r>
              <a:rPr lang="pl-PL" sz="2400" b="1" i="0" dirty="0">
                <a:solidFill>
                  <a:srgbClr val="C00000"/>
                </a:solidFill>
                <a:effectLst/>
                <a:latin typeface="KLG_light"/>
              </a:rPr>
              <a:t> </a:t>
            </a:r>
            <a:br>
              <a:rPr lang="pl-PL" sz="2400" b="1" i="0" dirty="0">
                <a:solidFill>
                  <a:srgbClr val="C00000"/>
                </a:solidFill>
                <a:effectLst/>
                <a:latin typeface="KLG_light"/>
              </a:rPr>
            </a:br>
            <a:r>
              <a:rPr lang="pl-PL" sz="2400" b="0" i="0" dirty="0">
                <a:solidFill>
                  <a:srgbClr val="747474"/>
                </a:solidFill>
                <a:effectLst/>
                <a:latin typeface="KLG_light"/>
              </a:rPr>
              <a:t>Ktoś podaje się za krewnego, który znalazł się w tarapatach, prosząc o szybkie przesłanie pieniędzy albo ktoś nawiązuje z Tobą relacje następnie prosi o przesłanie lub „pożyczenie” pieniędzy.</a:t>
            </a:r>
          </a:p>
          <a:p>
            <a:pPr algn="l"/>
            <a:r>
              <a:rPr lang="pl-PL" sz="24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4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400" b="0" i="0" dirty="0">
                <a:solidFill>
                  <a:srgbClr val="747474"/>
                </a:solidFill>
                <a:effectLst/>
                <a:latin typeface="KLG_light"/>
              </a:rPr>
              <a:t> Zawsze weryfikuj takie informacje bezpośrednio u źródła, np. dzwoniąc do krewnego. Bądź ostrożny w pożyczaniu pieniędzy pamiętając, że </a:t>
            </a:r>
            <a:r>
              <a:rPr lang="pl-PL" sz="2400" b="1" i="0" dirty="0">
                <a:solidFill>
                  <a:srgbClr val="747474"/>
                </a:solidFill>
                <a:effectLst/>
                <a:latin typeface="KLG_light"/>
              </a:rPr>
              <a:t>umowa pożyczki, której wartość przekracza tysiąc złotych, wymaga zachowania formy dokumentowej</a:t>
            </a:r>
            <a:r>
              <a:rPr lang="pl-PL" sz="2400" b="0" i="0" dirty="0">
                <a:solidFill>
                  <a:srgbClr val="747474"/>
                </a:solidFill>
                <a:effectLst/>
                <a:latin typeface="KLG_light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0976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545AF4-3D8B-D7C1-0339-8B93FE81B6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810" y="1208956"/>
            <a:ext cx="10394707" cy="33111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b="1" i="0" dirty="0">
                <a:solidFill>
                  <a:srgbClr val="C00000"/>
                </a:solidFill>
                <a:effectLst/>
                <a:latin typeface="klg_semibold"/>
              </a:rPr>
              <a:t>Oszustwa związane z datkami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Oszuści proszą o datki na fałszywe cele charytatywne.</a:t>
            </a:r>
          </a:p>
          <a:p>
            <a:pPr algn="l"/>
            <a:r>
              <a:rPr lang="pl-PL" sz="2800" b="1" i="0" dirty="0">
                <a:solidFill>
                  <a:srgbClr val="00B050"/>
                </a:solidFill>
                <a:effectLst/>
                <a:latin typeface="klg_semibold"/>
              </a:rPr>
              <a:t>Obrona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semibold"/>
              </a:rPr>
              <a:t>:</a:t>
            </a:r>
            <a:r>
              <a:rPr lang="pl-PL" sz="2800" b="0" i="0" dirty="0">
                <a:solidFill>
                  <a:srgbClr val="747474"/>
                </a:solidFill>
                <a:effectLst/>
                <a:latin typeface="KLG_light"/>
              </a:rPr>
              <a:t> Dokładnie badaj organizacje charytatywne, zanim dokonasz darowizny.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818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4C0C12-00E2-9BDE-BCF4-32D74122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Jak działają oszuści w sieci</a:t>
            </a:r>
            <a:b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145A9A-D652-F7FC-5A8A-357433F005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Wyłudzenie dotyczy nie tylko bezpośrednio pieniędzy, ale także informacji czy danych osobowych. Do wyłudzeń oszuści używają komunikacji na Facebooku, WhatsAppie czy popularnych portali aukcyjnych. Oszuści internetowi są trudni do ustalenia i złapania.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520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42B568-5169-14AB-9DCA-2911F96F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oszustwa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2450EE-7C0C-914C-56C7-41C63B844D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4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Zgodnie z treścią </a:t>
            </a:r>
            <a:r>
              <a:rPr lang="pl-PL" sz="24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art. 286 § 1 k.k.</a:t>
            </a:r>
            <a:r>
              <a:rPr lang="pl-PL" sz="24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kto, w celu osiągnięcia korzyści majątkowej, doprowadza inną osobę do </a:t>
            </a:r>
            <a:r>
              <a:rPr lang="pl-PL" sz="24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niekorzystnego rozporządzenia własnym lub cudzym mieniem za pomocą wprowadzenia jej w błąd</a:t>
            </a:r>
            <a:r>
              <a:rPr lang="pl-PL" sz="24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albo wyzyskania błędu lub niezdolności do należytego pojmowania przedsiębranego działania, podlega </a:t>
            </a:r>
            <a:r>
              <a:rPr lang="pl-PL" sz="24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karze pozbawienia wolności od 6 miesięcy do lat 8</a:t>
            </a:r>
            <a:r>
              <a:rPr lang="pl-PL" sz="24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1489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3AFE17-30B2-5551-69D3-24540687B0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19726"/>
            <a:ext cx="10394707" cy="4954860"/>
          </a:xfrm>
        </p:spPr>
        <p:txBody>
          <a:bodyPr>
            <a:normAutofit lnSpcReduction="10000"/>
          </a:bodyPr>
          <a:lstStyle/>
          <a:p>
            <a:pPr marL="0" indent="0" algn="l" fontAlgn="base">
              <a:buNone/>
            </a:pPr>
            <a:r>
              <a:rPr lang="pl-PL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Phishing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Tu oszuści podszywają się pod zaufaną instytucję (np. bank, sklep internetowy). Pozwala im to na wyłudzenie danych – haseł, numerów kont bankowych, danych karty kredytowej.</a:t>
            </a:r>
          </a:p>
          <a:p>
            <a:pPr marL="0" indent="0" algn="l" fontAlgn="base">
              <a:buNone/>
            </a:pPr>
            <a:endParaRPr lang="pl-PL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pl-PL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Scam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Oszust manipuluje drugą stroną, żeby wzbudzić jej zaufanie i sterować jej wyborami. Nakłania na przykład do powierzenia pieniędzy, danych osobowych czy ważnych informacji. Oszuści wykorzystują tu często portale randkowe.</a:t>
            </a:r>
          </a:p>
          <a:p>
            <a:pPr marL="0" indent="0" algn="l" fontAlgn="base">
              <a:buNone/>
            </a:pPr>
            <a:endParaRPr lang="pl-PL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Tech </a:t>
            </a:r>
            <a:r>
              <a:rPr lang="pl-PL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support</a:t>
            </a: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scam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Odmiana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scamu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Polega na udawaniu pracownika pomocy technicznej w celu uzyskania dostępu do komputera ofiary lub wyłudzenia opłaty za fikcyjne usługi.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5927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54DCA-BCF5-7123-D63F-EE2C99533F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44774"/>
            <a:ext cx="10394707" cy="5029811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pl-PL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Ransomware</a:t>
            </a: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Ten typ przestępstwa polega na zainfekowaniu komputera złośliwym oprogramowaniem, które szyfruje jej pliki. Oszust następnie żądaniu okupu w zamian za odblokowanie danych.</a:t>
            </a:r>
          </a:p>
          <a:p>
            <a:pPr marL="0" indent="0" algn="l" fontAlgn="base">
              <a:buNone/>
            </a:pPr>
            <a:endParaRPr lang="pl-PL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Fałszywe strony internetowe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Oszuści tworzą fałszywe strony banków czy formularzy przelewów, które do złudzenia przypominają autentyczne. W ten sposób zyskują  dostęp do poufnych danych lub pieniądze są przelewane bezpośrednio na ich konto.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8758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78DE59-36EE-5C79-A306-AB8F401856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14597"/>
            <a:ext cx="10394707" cy="5254664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Kradzież tożsamości. 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Sprawca kradnie dostęp do danych osobowych ofiary (np. imię i nazwisko, numer dowodu osobistego, adres zamieszkania). Za ich pomocą danych np. bierze kredyt czy przelewa w banku pieniądze na inne konto. </a:t>
            </a:r>
          </a:p>
          <a:p>
            <a:pPr marL="0" indent="0" algn="l" fontAlgn="base">
              <a:buNone/>
            </a:pPr>
            <a:endParaRPr lang="pl-PL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pl-PL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Spoofing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Przestępstwo polega na podszywaniu się pod inny adres IP lub adres e-mail w celu uzyskania poufnych danych.</a:t>
            </a:r>
          </a:p>
          <a:p>
            <a:pPr marL="0" indent="0" algn="l" fontAlgn="base">
              <a:buNone/>
            </a:pPr>
            <a:endParaRPr lang="pl-PL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pl-PL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Auction</a:t>
            </a: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fraud. 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Przestępstwopolega</a:t>
            </a:r>
            <a:r>
              <a:rPr lang="pl-PL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na oszukaniu ofiary podczas internetowej aukcji. Może to być fałszywe przedstawienie towaru, niezapłacenie za sprzedany przedmiot lub odmowa jego dostarczenia.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4158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5F4C90-CF06-BE23-A475-29F48F2E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88367"/>
            <a:ext cx="10396882" cy="194872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0" dirty="0">
                <a:solidFill>
                  <a:srgbClr val="C00000"/>
                </a:solidFill>
                <a:effectLst/>
                <a:latin typeface="Roboto-Bold"/>
              </a:rPr>
              <a:t>10 zasad</a:t>
            </a:r>
            <a:br>
              <a:rPr lang="pl-PL" b="1" i="0" dirty="0">
                <a:solidFill>
                  <a:srgbClr val="C00000"/>
                </a:solidFill>
                <a:effectLst/>
                <a:latin typeface="Roboto-Bold"/>
              </a:rPr>
            </a:br>
            <a:r>
              <a:rPr lang="pl-PL" b="1" i="0" dirty="0">
                <a:solidFill>
                  <a:srgbClr val="C00000"/>
                </a:solidFill>
                <a:effectLst/>
                <a:latin typeface="Roboto-Bold"/>
              </a:rPr>
              <a:t> bezpiecznego</a:t>
            </a:r>
            <a:r>
              <a:rPr lang="pl-PL" b="1" dirty="0">
                <a:solidFill>
                  <a:srgbClr val="C00000"/>
                </a:solidFill>
                <a:latin typeface="Roboto-Bold"/>
              </a:rPr>
              <a:t> </a:t>
            </a:r>
            <a:r>
              <a:rPr lang="pl-PL" b="1" i="0" dirty="0">
                <a:solidFill>
                  <a:srgbClr val="C00000"/>
                </a:solidFill>
                <a:effectLst/>
                <a:latin typeface="Roboto-Bold"/>
              </a:rPr>
              <a:t>korzystania </a:t>
            </a:r>
            <a:br>
              <a:rPr lang="pl-PL" b="1" i="0" dirty="0">
                <a:solidFill>
                  <a:srgbClr val="C00000"/>
                </a:solidFill>
                <a:effectLst/>
                <a:latin typeface="Roboto-Bold"/>
              </a:rPr>
            </a:br>
            <a:r>
              <a:rPr lang="pl-PL" b="1" i="0" dirty="0">
                <a:solidFill>
                  <a:srgbClr val="C00000"/>
                </a:solidFill>
                <a:effectLst/>
                <a:latin typeface="Roboto-Bold"/>
              </a:rPr>
              <a:t>z sieci</a:t>
            </a:r>
            <a:br>
              <a:rPr lang="pl-PL" b="1" i="0" dirty="0">
                <a:solidFill>
                  <a:srgbClr val="000000"/>
                </a:solidFill>
                <a:effectLst/>
                <a:latin typeface="Roboto-Bold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6233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B7347D-CC2E-BBDB-B43E-51C89F79C0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69114"/>
            <a:ext cx="10691734" cy="3311189"/>
          </a:xfrm>
        </p:spPr>
        <p:txBody>
          <a:bodyPr/>
          <a:lstStyle/>
          <a:p>
            <a:r>
              <a:rPr lang="pl-PL" sz="2800" b="1" dirty="0">
                <a:solidFill>
                  <a:srgbClr val="000000"/>
                </a:solidFill>
                <a:latin typeface="Roboto-Bold"/>
              </a:rPr>
              <a:t>N</a:t>
            </a:r>
            <a:r>
              <a:rPr lang="pl-PL" sz="2800" b="1" i="0" dirty="0">
                <a:solidFill>
                  <a:srgbClr val="000000"/>
                </a:solidFill>
                <a:effectLst/>
                <a:latin typeface="Roboto-Bold"/>
              </a:rPr>
              <a:t>ie otwieraj wiadomości e-mail i sms nieznanego pochodzenia oraz zawierających podejrzaną treść. </a:t>
            </a:r>
          </a:p>
          <a:p>
            <a:r>
              <a:rPr lang="pl-PL" sz="2800" b="0" i="0" dirty="0">
                <a:solidFill>
                  <a:srgbClr val="000000"/>
                </a:solidFill>
                <a:effectLst/>
                <a:latin typeface="Roboto-Regular"/>
              </a:rPr>
              <a:t>Zwróć szczególną uwagę na wiadomości nakazujące zapłatę zaległych (w tym przypadku fikcyjnych) faktur lub podanie dostępu do konta bankowego albo danych z karty płatniczej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45732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44AB56-6CEC-A9FE-C64E-E227715009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0791" y="1178977"/>
            <a:ext cx="10394707" cy="3311189"/>
          </a:xfrm>
        </p:spPr>
        <p:txBody>
          <a:bodyPr>
            <a:noAutofit/>
          </a:bodyPr>
          <a:lstStyle/>
          <a:p>
            <a:r>
              <a:rPr lang="pl-PL" sz="2800" b="1" i="0" dirty="0">
                <a:solidFill>
                  <a:srgbClr val="000000"/>
                </a:solidFill>
                <a:effectLst/>
                <a:latin typeface="Roboto-Bold"/>
              </a:rPr>
              <a:t>Zadbaj o bezpieczeństwo haseł dostępu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Roboto-Regular"/>
              </a:rPr>
              <a:t>. </a:t>
            </a:r>
          </a:p>
          <a:p>
            <a:pPr marL="0" indent="0">
              <a:buNone/>
            </a:pPr>
            <a:endParaRPr lang="pl-PL" sz="2800" b="0" i="0" dirty="0">
              <a:solidFill>
                <a:srgbClr val="000000"/>
              </a:solidFill>
              <a:effectLst/>
              <a:latin typeface="Roboto-Regular"/>
            </a:endParaRPr>
          </a:p>
          <a:p>
            <a:r>
              <a:rPr lang="pl-PL" sz="2800" b="0" i="0" dirty="0">
                <a:solidFill>
                  <a:srgbClr val="000000"/>
                </a:solidFill>
                <a:effectLst/>
                <a:latin typeface="Roboto-Regular"/>
              </a:rPr>
              <a:t>Hasła powinny składać się z różnych znaków (wielkie i małe litery, znaki specjalne i cyfry) oraz być odpowiednio długie (min. 8 znaków). </a:t>
            </a:r>
            <a:br>
              <a:rPr lang="pl-PL" sz="2800" b="0" i="0" dirty="0">
                <a:solidFill>
                  <a:srgbClr val="000000"/>
                </a:solidFill>
                <a:effectLst/>
                <a:latin typeface="Roboto-Regular"/>
              </a:rPr>
            </a:br>
            <a:r>
              <a:rPr lang="pl-PL" sz="2800" b="0" i="0" dirty="0">
                <a:solidFill>
                  <a:srgbClr val="000000"/>
                </a:solidFill>
                <a:effectLst/>
                <a:latin typeface="Roboto-Regular"/>
              </a:rPr>
              <a:t>Co nie mniej ważne – nie posługuj się tym samym hasłem dostępu do wielu kont i pamiętaj,  aby zmieniać je co jakiś czas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914864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3A89C2-139C-70C3-B678-14ECB5148D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869" y="1089035"/>
            <a:ext cx="10394707" cy="3311189"/>
          </a:xfrm>
        </p:spPr>
        <p:txBody>
          <a:bodyPr/>
          <a:lstStyle/>
          <a:p>
            <a:r>
              <a:rPr lang="pl-PL" sz="2800" b="1" i="0" dirty="0">
                <a:solidFill>
                  <a:srgbClr val="000000"/>
                </a:solidFill>
                <a:effectLst/>
                <a:latin typeface="Roboto-Bold"/>
              </a:rPr>
              <a:t>Nigdy nie podawaj haseł i loginów osobom trzecim.</a:t>
            </a:r>
            <a:endParaRPr lang="pl-PL" sz="2800" b="0" i="0" dirty="0">
              <a:solidFill>
                <a:srgbClr val="000000"/>
              </a:solidFill>
              <a:effectLst/>
              <a:latin typeface="Roboto-Regular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672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9915AA-E3AC-2C89-EE49-F4217F00C7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839" y="834203"/>
            <a:ext cx="10394707" cy="4277443"/>
          </a:xfrm>
        </p:spPr>
        <p:txBody>
          <a:bodyPr>
            <a:normAutofit lnSpcReduction="10000"/>
          </a:bodyPr>
          <a:lstStyle/>
          <a:p>
            <a:r>
              <a:rPr lang="pl-PL" sz="2400" b="1" i="0" dirty="0">
                <a:solidFill>
                  <a:srgbClr val="000000"/>
                </a:solidFill>
                <a:effectLst/>
                <a:latin typeface="Roboto-Bold"/>
              </a:rPr>
              <a:t>Sprawdzaj, czy bank lub sklep internetowy, z którego korzystasz, wykorzystuje szyfrowaną wersję protokołu http.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-Regular"/>
              </a:rPr>
              <a:t> </a:t>
            </a:r>
            <a:br>
              <a:rPr lang="pl-PL" sz="2400" dirty="0">
                <a:solidFill>
                  <a:srgbClr val="000000"/>
                </a:solidFill>
                <a:latin typeface="Roboto-Regular"/>
              </a:rPr>
            </a:br>
            <a:endParaRPr lang="pl-PL" sz="2400" dirty="0">
              <a:solidFill>
                <a:srgbClr val="000000"/>
              </a:solidFill>
              <a:latin typeface="Roboto-Regular"/>
            </a:endParaRPr>
          </a:p>
          <a:p>
            <a:r>
              <a:rPr lang="pl-PL" sz="2400" b="0" i="0" dirty="0">
                <a:solidFill>
                  <a:srgbClr val="000000"/>
                </a:solidFill>
                <a:effectLst/>
                <a:latin typeface="Roboto-Regular"/>
              </a:rPr>
              <a:t>sprawdź, czy adres strony poprzedza fraza „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-Regular"/>
              </a:rPr>
              <a:t>https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-Regular"/>
              </a:rPr>
              <a:t>” (np. https://www.abc.pl). Jeżeli nie, to takie połączenie nie jest szyfrowane, co znacząco obniża poziom zaufania do takiej witryny </a:t>
            </a:r>
            <a:br>
              <a:rPr lang="pl-PL" sz="2400" b="0" i="0" dirty="0">
                <a:solidFill>
                  <a:srgbClr val="000000"/>
                </a:solidFill>
                <a:effectLst/>
                <a:latin typeface="Roboto-Regular"/>
              </a:rPr>
            </a:br>
            <a:r>
              <a:rPr lang="pl-PL" sz="2400" b="0" i="0" dirty="0">
                <a:solidFill>
                  <a:srgbClr val="000000"/>
                </a:solidFill>
                <a:effectLst/>
                <a:latin typeface="Roboto-Regular"/>
              </a:rPr>
              <a:t>i warto rozważyć, czy istnieje potrzeba przekazywać tam swoje dane.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575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A05AB-F96E-5939-4E16-FE44DB12AC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89" y="1643672"/>
            <a:ext cx="10394707" cy="3311189"/>
          </a:xfrm>
        </p:spPr>
        <p:txBody>
          <a:bodyPr/>
          <a:lstStyle/>
          <a:p>
            <a:r>
              <a:rPr lang="pl-PL" sz="2800" b="1" i="0" dirty="0">
                <a:solidFill>
                  <a:srgbClr val="000000"/>
                </a:solidFill>
                <a:effectLst/>
                <a:latin typeface="Roboto-Bold"/>
              </a:rPr>
              <a:t>Wybieraj tylko bezpieczne i sprawdzone sklepy internetowe.</a:t>
            </a:r>
          </a:p>
          <a:p>
            <a:r>
              <a:rPr lang="pl-PL" sz="2800" b="0" i="0" dirty="0">
                <a:solidFill>
                  <a:srgbClr val="000000"/>
                </a:solidFill>
                <a:effectLst/>
                <a:latin typeface="Roboto-Regular"/>
              </a:rPr>
              <a:t> takie, o których wiadomo,  że przestrzegają zasad bezpieczeństwa i stosują odpowiednie zabezpieczenia, dzięki którym dane osobowe ich klientów nie staną się łatwym łupem dla oszustów.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4888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485150-352C-B930-A29D-092D4E603B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849193"/>
            <a:ext cx="10394707" cy="3311189"/>
          </a:xfrm>
        </p:spPr>
        <p:txBody>
          <a:bodyPr>
            <a:normAutofit/>
          </a:bodyPr>
          <a:lstStyle/>
          <a:p>
            <a:r>
              <a:rPr lang="pl-PL" sz="2800" b="1" i="0" dirty="0">
                <a:solidFill>
                  <a:srgbClr val="000000"/>
                </a:solidFill>
                <a:effectLst/>
                <a:latin typeface="Roboto-Bold"/>
              </a:rPr>
              <a:t>Wykonując przelew bankowy on-line, nigdy nie kopiuj numeru rachunku bankowego z zewnętrznych źródeł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Roboto-Regular"/>
              </a:rPr>
              <a:t>, tylko za każdym razem wpisuj go ręcznie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9261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3932EE-98F0-29B2-B059-3CA76C10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0" cap="small" dirty="0">
                <a:solidFill>
                  <a:srgbClr val="333333"/>
                </a:solidFill>
                <a:effectLst/>
                <a:latin typeface="Abhaya Libre"/>
              </a:rPr>
              <a:t>Elementy oszustwa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4018BA-3FFC-E4F4-7226-13BC08069E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b="1" i="0" u="sng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Pierwszym elementem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który składa się na </a:t>
            </a:r>
            <a:r>
              <a:rPr lang="pl-PL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przestępstwo oszustwa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jest doprowadzenie przez sprawcę innej osoby (zarówno człowieka, jak i osoby prawnej) do niekorzystnego rozporządzenia mieniem. </a:t>
            </a:r>
          </a:p>
          <a:p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nie zawsze musi być to mienie własne. Wystarczy, aby sprawca dysponował tym mieniem. </a:t>
            </a:r>
            <a:b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Wówczas </a:t>
            </a:r>
            <a:r>
              <a:rPr lang="pl-PL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pokrzywdzonym jest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nie tylko ten, kto rozporządzał mieniem, ale również ten, do kogo to mienie faktycznie należało.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6462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6C91A7-FD94-F8CB-C912-60B3357C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819" y="1104025"/>
            <a:ext cx="10394707" cy="3311189"/>
          </a:xfrm>
        </p:spPr>
        <p:txBody>
          <a:bodyPr>
            <a:normAutofit/>
          </a:bodyPr>
          <a:lstStyle/>
          <a:p>
            <a:r>
              <a:rPr lang="pl-PL" sz="2800" b="1" i="0" dirty="0">
                <a:solidFill>
                  <a:srgbClr val="000000"/>
                </a:solidFill>
                <a:effectLst/>
                <a:latin typeface="Roboto-Bold"/>
              </a:rPr>
              <a:t>Dokonuj płatności internetowych tylko przy udziale certyfikowanych pośredników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42886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2C1A61-0F4B-695E-1B25-88287EFC18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839" y="1134006"/>
            <a:ext cx="10394707" cy="3311189"/>
          </a:xfrm>
        </p:spPr>
        <p:txBody>
          <a:bodyPr>
            <a:normAutofit/>
          </a:bodyPr>
          <a:lstStyle/>
          <a:p>
            <a:r>
              <a:rPr lang="pl-PL" sz="2800" b="1" i="0" dirty="0">
                <a:solidFill>
                  <a:srgbClr val="000000"/>
                </a:solidFill>
                <a:effectLst/>
                <a:latin typeface="Roboto-Bold"/>
              </a:rPr>
              <a:t>Nie korzystaj z otwartych, niezabezpieczonych sieci Wi-Fi, czyli tzw. </a:t>
            </a:r>
            <a:r>
              <a:rPr lang="pl-PL" sz="2800" b="1" i="0" dirty="0" err="1">
                <a:solidFill>
                  <a:srgbClr val="000000"/>
                </a:solidFill>
                <a:effectLst/>
                <a:latin typeface="Roboto-Bold"/>
              </a:rPr>
              <a:t>hotspotów</a:t>
            </a:r>
            <a:r>
              <a:rPr lang="pl-PL" sz="2800" b="1" i="0" dirty="0">
                <a:solidFill>
                  <a:srgbClr val="000000"/>
                </a:solidFill>
                <a:effectLst/>
                <a:latin typeface="Roboto-Bold"/>
              </a:rPr>
              <a:t>, dostępnych  w miejscach publicznych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Roboto-Regular"/>
              </a:rPr>
              <a:t>, takich jak restauracje, galerie handlowe czy lotniska, nawet jeżeli musisz skorzystać z aplikacji bankowej, aby wykonać szybki przelew.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23833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30342F-1280-35C4-8585-D3552CD644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89" y="999094"/>
            <a:ext cx="10394707" cy="3311189"/>
          </a:xfrm>
        </p:spPr>
        <p:txBody>
          <a:bodyPr/>
          <a:lstStyle/>
          <a:p>
            <a:r>
              <a:rPr lang="pl-PL" sz="2400" b="1" i="0" dirty="0">
                <a:solidFill>
                  <a:srgbClr val="000000"/>
                </a:solidFill>
                <a:effectLst/>
                <a:latin typeface="Roboto-Bold"/>
              </a:rPr>
              <a:t>Używaj sprawdzonych programów antywirusowych.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-Regular"/>
              </a:rPr>
              <a:t> </a:t>
            </a:r>
            <a:br>
              <a:rPr lang="pl-PL" sz="2400" b="0" i="0" dirty="0">
                <a:solidFill>
                  <a:srgbClr val="000000"/>
                </a:solidFill>
                <a:effectLst/>
                <a:latin typeface="Roboto-Regular"/>
              </a:rPr>
            </a:br>
            <a:r>
              <a:rPr lang="pl-PL" sz="2400" b="0" i="0" dirty="0">
                <a:solidFill>
                  <a:srgbClr val="000000"/>
                </a:solidFill>
                <a:effectLst/>
                <a:latin typeface="Roboto-Regular"/>
              </a:rPr>
              <a:t>Dzięki temu dodatkowemu zabezpieczeniu możesz mieć pewność, że zarówno Twoje dane, które udostępniasz w Internecie, jak i informacje, które przechowujesz lokalnie na komputerze lub w smartfonie, będą bezpieczne. Korzystaj tylko z oprogramowania pochodzącego z autoryzowanych, legalnych źródeł.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0758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4765AD-A9E9-1E0E-5FFB-D32ECA7B7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781" y="774242"/>
            <a:ext cx="10394707" cy="3311189"/>
          </a:xfrm>
        </p:spPr>
        <p:txBody>
          <a:bodyPr>
            <a:normAutofit/>
          </a:bodyPr>
          <a:lstStyle/>
          <a:p>
            <a:r>
              <a:rPr lang="pl-PL" sz="2800" b="1" i="0" dirty="0">
                <a:solidFill>
                  <a:srgbClr val="000000"/>
                </a:solidFill>
                <a:effectLst/>
                <a:latin typeface="Roboto-Bold"/>
              </a:rPr>
              <a:t>Dokonuj regularnych aktualizacji oprogramowania na Twoim komputerze i smartfonie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9950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872F30-9F63-FB63-32EA-D184A25BEB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04341"/>
            <a:ext cx="10886607" cy="5126636"/>
          </a:xfrm>
        </p:spPr>
        <p:txBody>
          <a:bodyPr>
            <a:normAutofit lnSpcReduction="10000"/>
          </a:bodyPr>
          <a:lstStyle/>
          <a:p>
            <a:r>
              <a:rPr lang="pl-PL" b="1" i="0" u="sng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Drugim elementem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który musi zaistnieć </a:t>
            </a:r>
            <a:r>
              <a:rPr lang="pl-PL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dla zarzucenia sprawcy przestępstwa z art. 286 § 1 k.k.</a:t>
            </a:r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jest sposób jego działania, który może polegać na:</a:t>
            </a:r>
          </a:p>
          <a:p>
            <a:r>
              <a:rPr lang="pl-P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wprowadzeniu w błąd pokrzywdzonego- oznacza wywołanie przez sprawcę swoim zachowaniem u pokrzywdzonego mylnego wyobrażenia o rzeczywistości </a:t>
            </a:r>
          </a:p>
          <a:p>
            <a:endParaRPr lang="pl-PL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pl-PL" sz="16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np. </a:t>
            </a:r>
            <a:r>
              <a:rPr lang="pl-PL" sz="1600" b="0" i="0" dirty="0">
                <a:effectLst/>
                <a:latin typeface="Open Sans" panose="020B0606030504020204" pitchFamily="34" charset="0"/>
              </a:rPr>
              <a:t>przedłożenie do banku wniosku kredytowego zawierającego nieprawdziwe dane, na podstawie którego dojdzie do zawarcia umowy, wprowadzając tym samym pracownika banku w błąd co do możliwości spłaty kredytu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Ktoś obiecuje, że wyśle towar po jego opłaceniu, a tego nie robi.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Ktoś sprzedaje nieruchomość, twierdząc, że jest jej jedynym właścicielem.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Ktoś odszywa się pod pracownika banku, żeby wyłudzić dane pozwalające włamać się na konto.</a:t>
            </a:r>
          </a:p>
          <a:p>
            <a:endParaRPr lang="pl-PL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023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A9ACBA-B3E3-DA07-EDEF-78821F4266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74754"/>
            <a:ext cx="10394707" cy="4999831"/>
          </a:xfrm>
        </p:spPr>
        <p:txBody>
          <a:bodyPr>
            <a:noAutofit/>
          </a:bodyPr>
          <a:lstStyle/>
          <a:p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wyzyskaniu błędu pokrzywdzonego- zachodzi wtedy, kiedy pokrzywdzony już ma błędne wyobrażenie o rzeczywistości, sprawca zaś wyobrażenie to wykorzystuje </a:t>
            </a:r>
          </a:p>
          <a:p>
            <a:pPr marL="0" indent="0">
              <a:buNone/>
            </a:pPr>
            <a:endParaRPr lang="pl-PL" sz="28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np. zakup reprodukcji jako cennego dzieła sztuki, o czym pokrzywdzony nie wiedział, a sprawca nie wyprowadził go z błędu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447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3EC8BA-DB31-52C2-0C8B-C1F143B240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24852"/>
            <a:ext cx="10394707" cy="5149733"/>
          </a:xfrm>
        </p:spPr>
        <p:txBody>
          <a:bodyPr>
            <a:normAutofit/>
          </a:bodyPr>
          <a:lstStyle/>
          <a:p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wyzyskaniu niezdolności pokrzywdzonego do należytego pojmowania przedsiębranego działania- chodzi tu o wykorzystanie braku możliwości racjonalnej oceny decyzji, które pokrzywdzona osoba podejmuje z uwagi na wiek, stan zdrowia, rozwój umysłowy, itp. </a:t>
            </a:r>
          </a:p>
          <a:p>
            <a:endParaRPr lang="pl-PL" sz="2800" b="0" i="0" dirty="0">
              <a:solidFill>
                <a:srgbClr val="66666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 nakłanianie osoby starszej do sprzedaży cennego przedmiotu po bardzo niskiej cenie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069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D8F415-7E3D-175F-2A31-F2C51B4D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0" cap="small" dirty="0">
                <a:solidFill>
                  <a:srgbClr val="333333"/>
                </a:solidFill>
                <a:effectLst/>
                <a:latin typeface="Abhaya Libre"/>
              </a:rPr>
              <a:t>Kiedy sprawca będzie odpowiadał za oszustwo?</a:t>
            </a:r>
            <a:br>
              <a:rPr lang="pl-PL" b="1" i="0" cap="small" dirty="0">
                <a:solidFill>
                  <a:srgbClr val="333333"/>
                </a:solidFill>
                <a:effectLst/>
                <a:latin typeface="Abhaya Libre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CB9A06-7F49-29C1-C3F0-89CF882081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800" b="0" i="0" u="sng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Po pierwsze</a:t>
            </a:r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trzeba wykazać, że jedno z wyżej wymienionych </a:t>
            </a:r>
            <a:r>
              <a:rPr lang="pl-PL" sz="2800" b="0" i="0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zachowań</a:t>
            </a:r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sprawcy doprowadziło pokrzywdzonego do niekorzystnego rozporządzenia mieniem. Pokrzywdzony działa zatem samodzielnie, lecz pod wpływem zachowania sprawcy przestępstwa.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0719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EC8B54-F603-3996-C65C-6B43FFA0B5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599608"/>
            <a:ext cx="10394707" cy="4774978"/>
          </a:xfrm>
        </p:spPr>
        <p:txBody>
          <a:bodyPr>
            <a:normAutofit/>
          </a:bodyPr>
          <a:lstStyle/>
          <a:p>
            <a:r>
              <a:rPr lang="pl-PL" sz="2800" b="0" i="0" u="sng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Po drugie</a:t>
            </a:r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trzeba wykazać, że sprawca działał </a:t>
            </a:r>
            <a:b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 celu osiągnięcia korzyści majątkowej. </a:t>
            </a:r>
          </a:p>
          <a:p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Korzyść majątkową postrzegać należy, jako każde przysporzenie majątkowe.</a:t>
            </a:r>
            <a:b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lang="pl-PL" sz="2800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pl-PL" sz="28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Sprawca przestępstwa oszustwa</a:t>
            </a:r>
            <a:r>
              <a:rPr lang="pl-PL" sz="28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podejmuje więc swoje zachowania po to, by korzyść taką uzyskać.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2661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Wydarzenie główne</Template>
  <TotalTime>100</TotalTime>
  <Words>2061</Words>
  <Application>Microsoft Office PowerPoint</Application>
  <PresentationFormat>Panoramiczny</PresentationFormat>
  <Paragraphs>109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54" baseType="lpstr">
      <vt:lpstr>Abhaya Libre</vt:lpstr>
      <vt:lpstr>Arial</vt:lpstr>
      <vt:lpstr>Calibri</vt:lpstr>
      <vt:lpstr>Impact</vt:lpstr>
      <vt:lpstr>KLG_light</vt:lpstr>
      <vt:lpstr>klg_semibold</vt:lpstr>
      <vt:lpstr>klg_semibold</vt:lpstr>
      <vt:lpstr>Open Sans</vt:lpstr>
      <vt:lpstr>Roboto-Bold</vt:lpstr>
      <vt:lpstr>Roboto-Regular</vt:lpstr>
      <vt:lpstr>Wydarzenie główne</vt:lpstr>
      <vt:lpstr>jak się nie dać oszukać! - Rodzaje oszustw </vt:lpstr>
      <vt:lpstr>Oszustwo – wyłudzenie </vt:lpstr>
      <vt:lpstr>Definicja oszustwa</vt:lpstr>
      <vt:lpstr>Elementy oszustwa</vt:lpstr>
      <vt:lpstr>Prezentacja programu PowerPoint</vt:lpstr>
      <vt:lpstr>Prezentacja programu PowerPoint</vt:lpstr>
      <vt:lpstr>Prezentacja programu PowerPoint</vt:lpstr>
      <vt:lpstr>Kiedy sprawca będzie odpowiadał za oszustwo? </vt:lpstr>
      <vt:lpstr>Prezentacja programu PowerPoint</vt:lpstr>
      <vt:lpstr>Prezentacja programu PowerPoint</vt:lpstr>
      <vt:lpstr>Wymiar kary </vt:lpstr>
      <vt:lpstr>Prezentacja programu PowerPoint</vt:lpstr>
      <vt:lpstr>Prezentacja programu PowerPoint</vt:lpstr>
      <vt:lpstr>Emocje </vt:lpstr>
      <vt:lpstr> najczęstsze metody oszustwa.  jak się bronić przed oszustwem?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działają oszuści w sieci </vt:lpstr>
      <vt:lpstr>Prezentacja programu PowerPoint</vt:lpstr>
      <vt:lpstr>Prezentacja programu PowerPoint</vt:lpstr>
      <vt:lpstr>Prezentacja programu PowerPoint</vt:lpstr>
      <vt:lpstr>10 zasad  bezpiecznego korzystania  z sieci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się nie dać oszukać! - Rodzaje oszustw </dc:title>
  <dc:creator>Joanna Bartosińska</dc:creator>
  <cp:lastModifiedBy>Joanna Bartosińska</cp:lastModifiedBy>
  <cp:revision>1</cp:revision>
  <dcterms:created xsi:type="dcterms:W3CDTF">2024-01-29T08:58:31Z</dcterms:created>
  <dcterms:modified xsi:type="dcterms:W3CDTF">2024-01-30T03:47:11Z</dcterms:modified>
</cp:coreProperties>
</file>