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6FDCE8-C3B4-4B9D-88B5-F99BFBA8BBE6}" v="24" dt="2024-01-15T21:17:19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Bartosińska" userId="0c71c5bcd8571021" providerId="LiveId" clId="{F36FDCE8-C3B4-4B9D-88B5-F99BFBA8BBE6}"/>
    <pc:docChg chg="custSel addSld delSld modSld sldOrd">
      <pc:chgData name="Joanna Bartosińska" userId="0c71c5bcd8571021" providerId="LiveId" clId="{F36FDCE8-C3B4-4B9D-88B5-F99BFBA8BBE6}" dt="2024-01-15T21:17:19.699" v="211" actId="14100"/>
      <pc:docMkLst>
        <pc:docMk/>
      </pc:docMkLst>
      <pc:sldChg chg="delSp modSp mod delDesignElem">
        <pc:chgData name="Joanna Bartosińska" userId="0c71c5bcd8571021" providerId="LiveId" clId="{F36FDCE8-C3B4-4B9D-88B5-F99BFBA8BBE6}" dt="2024-01-15T20:39:53.802" v="24" actId="1076"/>
        <pc:sldMkLst>
          <pc:docMk/>
          <pc:sldMk cId="2608956610" sldId="256"/>
        </pc:sldMkLst>
        <pc:spChg chg="mod">
          <ac:chgData name="Joanna Bartosińska" userId="0c71c5bcd8571021" providerId="LiveId" clId="{F36FDCE8-C3B4-4B9D-88B5-F99BFBA8BBE6}" dt="2024-01-15T20:39:53.802" v="24" actId="1076"/>
          <ac:spMkLst>
            <pc:docMk/>
            <pc:sldMk cId="2608956610" sldId="256"/>
            <ac:spMk id="2" creationId="{2FCDB5E4-BE53-EDF8-58AB-34F2A0D19D9D}"/>
          </ac:spMkLst>
        </pc:spChg>
        <pc:spChg chg="mod">
          <ac:chgData name="Joanna Bartosińska" userId="0c71c5bcd8571021" providerId="LiveId" clId="{F36FDCE8-C3B4-4B9D-88B5-F99BFBA8BBE6}" dt="2024-01-15T20:39:13.676" v="17" actId="1076"/>
          <ac:spMkLst>
            <pc:docMk/>
            <pc:sldMk cId="2608956610" sldId="256"/>
            <ac:spMk id="3" creationId="{D3E83E10-C79A-030A-D3E8-3FE39AFDE6F5}"/>
          </ac:spMkLst>
        </pc:spChg>
        <pc:spChg chg="del">
          <ac:chgData name="Joanna Bartosińska" userId="0c71c5bcd8571021" providerId="LiveId" clId="{F36FDCE8-C3B4-4B9D-88B5-F99BFBA8BBE6}" dt="2024-01-15T20:37:30.153" v="1"/>
          <ac:spMkLst>
            <pc:docMk/>
            <pc:sldMk cId="2608956610" sldId="256"/>
            <ac:spMk id="26" creationId="{A8384FB5-9ADC-4DDC-881B-597D56F5B15D}"/>
          </ac:spMkLst>
        </pc:spChg>
        <pc:spChg chg="del">
          <ac:chgData name="Joanna Bartosińska" userId="0c71c5bcd8571021" providerId="LiveId" clId="{F36FDCE8-C3B4-4B9D-88B5-F99BFBA8BBE6}" dt="2024-01-15T20:37:30.153" v="1"/>
          <ac:spMkLst>
            <pc:docMk/>
            <pc:sldMk cId="2608956610" sldId="256"/>
            <ac:spMk id="28" creationId="{1199E1B1-A8C0-4FE8-A5A8-1CB41D69F857}"/>
          </ac:spMkLst>
        </pc:spChg>
        <pc:spChg chg="del">
          <ac:chgData name="Joanna Bartosińska" userId="0c71c5bcd8571021" providerId="LiveId" clId="{F36FDCE8-C3B4-4B9D-88B5-F99BFBA8BBE6}" dt="2024-01-15T20:37:30.153" v="1"/>
          <ac:spMkLst>
            <pc:docMk/>
            <pc:sldMk cId="2608956610" sldId="256"/>
            <ac:spMk id="30" creationId="{84A8DE83-DE75-4B41-9DB4-A7EC0B0DEC0B}"/>
          </ac:spMkLst>
        </pc:spChg>
        <pc:spChg chg="del">
          <ac:chgData name="Joanna Bartosińska" userId="0c71c5bcd8571021" providerId="LiveId" clId="{F36FDCE8-C3B4-4B9D-88B5-F99BFBA8BBE6}" dt="2024-01-15T20:37:30.153" v="1"/>
          <ac:spMkLst>
            <pc:docMk/>
            <pc:sldMk cId="2608956610" sldId="256"/>
            <ac:spMk id="32" creationId="{A7009A0A-BEF5-4EAC-AF15-E4F9F002E239}"/>
          </ac:spMkLst>
        </pc:spChg>
        <pc:picChg chg="mod">
          <ac:chgData name="Joanna Bartosińska" userId="0c71c5bcd8571021" providerId="LiveId" clId="{F36FDCE8-C3B4-4B9D-88B5-F99BFBA8BBE6}" dt="2024-01-15T20:38:31.627" v="12" actId="14100"/>
          <ac:picMkLst>
            <pc:docMk/>
            <pc:sldMk cId="2608956610" sldId="256"/>
            <ac:picMk id="4" creationId="{FF7C95E9-79DB-B6AB-CDB9-C5FB983CCA0B}"/>
          </ac:picMkLst>
        </pc:picChg>
        <pc:picChg chg="mod">
          <ac:chgData name="Joanna Bartosińska" userId="0c71c5bcd8571021" providerId="LiveId" clId="{F36FDCE8-C3B4-4B9D-88B5-F99BFBA8BBE6}" dt="2024-01-15T20:39:28.492" v="21" actId="14100"/>
          <ac:picMkLst>
            <pc:docMk/>
            <pc:sldMk cId="2608956610" sldId="256"/>
            <ac:picMk id="5" creationId="{F4B89F3A-BF15-E4AA-B2F3-1BC4A06548B4}"/>
          </ac:picMkLst>
        </pc:picChg>
      </pc:sldChg>
      <pc:sldChg chg="modSp">
        <pc:chgData name="Joanna Bartosińska" userId="0c71c5bcd8571021" providerId="LiveId" clId="{F36FDCE8-C3B4-4B9D-88B5-F99BFBA8BBE6}" dt="2024-01-15T20:38:05.862" v="7"/>
        <pc:sldMkLst>
          <pc:docMk/>
          <pc:sldMk cId="262437167" sldId="257"/>
        </pc:sldMkLst>
        <pc:spChg chg="mod">
          <ac:chgData name="Joanna Bartosińska" userId="0c71c5bcd8571021" providerId="LiveId" clId="{F36FDCE8-C3B4-4B9D-88B5-F99BFBA8BBE6}" dt="2024-01-15T20:38:05.862" v="7"/>
          <ac:spMkLst>
            <pc:docMk/>
            <pc:sldMk cId="262437167" sldId="257"/>
            <ac:spMk id="2" creationId="{E8C63C0F-8C7A-1D59-6BC1-4536CF6C3298}"/>
          </ac:spMkLst>
        </pc:spChg>
        <pc:spChg chg="mod">
          <ac:chgData name="Joanna Bartosińska" userId="0c71c5bcd8571021" providerId="LiveId" clId="{F36FDCE8-C3B4-4B9D-88B5-F99BFBA8BBE6}" dt="2024-01-15T20:38:05.862" v="7"/>
          <ac:spMkLst>
            <pc:docMk/>
            <pc:sldMk cId="262437167" sldId="257"/>
            <ac:spMk id="3" creationId="{4245EFDF-9DD1-B99C-BE32-EAB8919B8009}"/>
          </ac:spMkLst>
        </pc:spChg>
      </pc:sldChg>
      <pc:sldChg chg="modSp mod">
        <pc:chgData name="Joanna Bartosińska" userId="0c71c5bcd8571021" providerId="LiveId" clId="{F36FDCE8-C3B4-4B9D-88B5-F99BFBA8BBE6}" dt="2024-01-15T20:41:54.375" v="33" actId="207"/>
        <pc:sldMkLst>
          <pc:docMk/>
          <pc:sldMk cId="2105172575" sldId="258"/>
        </pc:sldMkLst>
        <pc:spChg chg="mod">
          <ac:chgData name="Joanna Bartosińska" userId="0c71c5bcd8571021" providerId="LiveId" clId="{F36FDCE8-C3B4-4B9D-88B5-F99BFBA8BBE6}" dt="2024-01-15T20:40:39.192" v="25"/>
          <ac:spMkLst>
            <pc:docMk/>
            <pc:sldMk cId="2105172575" sldId="258"/>
            <ac:spMk id="2" creationId="{BD99D554-93E7-2BE7-1F7D-291AA553F0E5}"/>
          </ac:spMkLst>
        </pc:spChg>
        <pc:spChg chg="mod">
          <ac:chgData name="Joanna Bartosińska" userId="0c71c5bcd8571021" providerId="LiveId" clId="{F36FDCE8-C3B4-4B9D-88B5-F99BFBA8BBE6}" dt="2024-01-15T20:41:54.375" v="33" actId="207"/>
          <ac:spMkLst>
            <pc:docMk/>
            <pc:sldMk cId="2105172575" sldId="258"/>
            <ac:spMk id="3" creationId="{8A8B1AE1-0CF1-3997-55C2-734E23DDDBAF}"/>
          </ac:spMkLst>
        </pc:spChg>
      </pc:sldChg>
      <pc:sldChg chg="modSp new mod">
        <pc:chgData name="Joanna Bartosińska" userId="0c71c5bcd8571021" providerId="LiveId" clId="{F36FDCE8-C3B4-4B9D-88B5-F99BFBA8BBE6}" dt="2024-01-15T20:42:47.239" v="37" actId="27636"/>
        <pc:sldMkLst>
          <pc:docMk/>
          <pc:sldMk cId="1579281010" sldId="259"/>
        </pc:sldMkLst>
        <pc:spChg chg="mod">
          <ac:chgData name="Joanna Bartosińska" userId="0c71c5bcd8571021" providerId="LiveId" clId="{F36FDCE8-C3B4-4B9D-88B5-F99BFBA8BBE6}" dt="2024-01-15T20:42:25.852" v="35"/>
          <ac:spMkLst>
            <pc:docMk/>
            <pc:sldMk cId="1579281010" sldId="259"/>
            <ac:spMk id="2" creationId="{FA3E19B8-FFC6-6594-87DD-D399E09FD521}"/>
          </ac:spMkLst>
        </pc:spChg>
        <pc:spChg chg="mod">
          <ac:chgData name="Joanna Bartosińska" userId="0c71c5bcd8571021" providerId="LiveId" clId="{F36FDCE8-C3B4-4B9D-88B5-F99BFBA8BBE6}" dt="2024-01-15T20:42:47.239" v="37" actId="27636"/>
          <ac:spMkLst>
            <pc:docMk/>
            <pc:sldMk cId="1579281010" sldId="259"/>
            <ac:spMk id="3" creationId="{FC504CA2-5253-BE74-45E8-CFC587A68EF3}"/>
          </ac:spMkLst>
        </pc:spChg>
      </pc:sldChg>
      <pc:sldChg chg="addSp delSp modSp new mod">
        <pc:chgData name="Joanna Bartosińska" userId="0c71c5bcd8571021" providerId="LiveId" clId="{F36FDCE8-C3B4-4B9D-88B5-F99BFBA8BBE6}" dt="2024-01-15T20:47:27.450" v="106" actId="20577"/>
        <pc:sldMkLst>
          <pc:docMk/>
          <pc:sldMk cId="2043542937" sldId="260"/>
        </pc:sldMkLst>
        <pc:spChg chg="mod">
          <ac:chgData name="Joanna Bartosińska" userId="0c71c5bcd8571021" providerId="LiveId" clId="{F36FDCE8-C3B4-4B9D-88B5-F99BFBA8BBE6}" dt="2024-01-15T20:46:05.425" v="56" actId="21"/>
          <ac:spMkLst>
            <pc:docMk/>
            <pc:sldMk cId="2043542937" sldId="260"/>
            <ac:spMk id="2" creationId="{A992B83D-64B0-78E7-1608-34EA5C00A528}"/>
          </ac:spMkLst>
        </pc:spChg>
        <pc:spChg chg="mod">
          <ac:chgData name="Joanna Bartosińska" userId="0c71c5bcd8571021" providerId="LiveId" clId="{F36FDCE8-C3B4-4B9D-88B5-F99BFBA8BBE6}" dt="2024-01-15T20:47:27.450" v="106" actId="20577"/>
          <ac:spMkLst>
            <pc:docMk/>
            <pc:sldMk cId="2043542937" sldId="260"/>
            <ac:spMk id="3" creationId="{C223F5D2-E2DA-31A3-3EAF-A9C9CDAF55B5}"/>
          </ac:spMkLst>
        </pc:spChg>
        <pc:spChg chg="add">
          <ac:chgData name="Joanna Bartosińska" userId="0c71c5bcd8571021" providerId="LiveId" clId="{F36FDCE8-C3B4-4B9D-88B5-F99BFBA8BBE6}" dt="2024-01-15T20:45:13.554" v="47"/>
          <ac:spMkLst>
            <pc:docMk/>
            <pc:sldMk cId="2043542937" sldId="260"/>
            <ac:spMk id="4" creationId="{98FCD225-10AB-F8E3-965D-EFAA8EEFF365}"/>
          </ac:spMkLst>
        </pc:spChg>
        <pc:spChg chg="add mod">
          <ac:chgData name="Joanna Bartosińska" userId="0c71c5bcd8571021" providerId="LiveId" clId="{F36FDCE8-C3B4-4B9D-88B5-F99BFBA8BBE6}" dt="2024-01-15T20:45:22.471" v="49"/>
          <ac:spMkLst>
            <pc:docMk/>
            <pc:sldMk cId="2043542937" sldId="260"/>
            <ac:spMk id="5" creationId="{D2ACDFFC-9891-17C8-AB5B-DA954433366A}"/>
          </ac:spMkLst>
        </pc:spChg>
        <pc:spChg chg="add">
          <ac:chgData name="Joanna Bartosińska" userId="0c71c5bcd8571021" providerId="LiveId" clId="{F36FDCE8-C3B4-4B9D-88B5-F99BFBA8BBE6}" dt="2024-01-15T20:45:27.765" v="51"/>
          <ac:spMkLst>
            <pc:docMk/>
            <pc:sldMk cId="2043542937" sldId="260"/>
            <ac:spMk id="6" creationId="{333BB9C4-B75D-94B8-9196-795E9BD99CAA}"/>
          </ac:spMkLst>
        </pc:spChg>
        <pc:spChg chg="add del mod">
          <ac:chgData name="Joanna Bartosińska" userId="0c71c5bcd8571021" providerId="LiveId" clId="{F36FDCE8-C3B4-4B9D-88B5-F99BFBA8BBE6}" dt="2024-01-15T20:46:29.926" v="59" actId="21"/>
          <ac:spMkLst>
            <pc:docMk/>
            <pc:sldMk cId="2043542937" sldId="260"/>
            <ac:spMk id="7" creationId="{6705CE21-C806-AA8A-5AD3-9880F9EC2191}"/>
          </ac:spMkLst>
        </pc:spChg>
      </pc:sldChg>
      <pc:sldChg chg="modSp new mod">
        <pc:chgData name="Joanna Bartosińska" userId="0c71c5bcd8571021" providerId="LiveId" clId="{F36FDCE8-C3B4-4B9D-88B5-F99BFBA8BBE6}" dt="2024-01-15T20:49:13.101" v="127" actId="20577"/>
        <pc:sldMkLst>
          <pc:docMk/>
          <pc:sldMk cId="4046868811" sldId="261"/>
        </pc:sldMkLst>
        <pc:spChg chg="mod">
          <ac:chgData name="Joanna Bartosińska" userId="0c71c5bcd8571021" providerId="LiveId" clId="{F36FDCE8-C3B4-4B9D-88B5-F99BFBA8BBE6}" dt="2024-01-15T20:48:27.877" v="108"/>
          <ac:spMkLst>
            <pc:docMk/>
            <pc:sldMk cId="4046868811" sldId="261"/>
            <ac:spMk id="2" creationId="{57A6B6D0-8F28-466D-60EE-1489E8A91CF3}"/>
          </ac:spMkLst>
        </pc:spChg>
        <pc:spChg chg="mod">
          <ac:chgData name="Joanna Bartosińska" userId="0c71c5bcd8571021" providerId="LiveId" clId="{F36FDCE8-C3B4-4B9D-88B5-F99BFBA8BBE6}" dt="2024-01-15T20:49:13.101" v="127" actId="20577"/>
          <ac:spMkLst>
            <pc:docMk/>
            <pc:sldMk cId="4046868811" sldId="261"/>
            <ac:spMk id="3" creationId="{0785D2AC-0560-A127-9332-042A05E744EC}"/>
          </ac:spMkLst>
        </pc:spChg>
      </pc:sldChg>
      <pc:sldChg chg="addSp delSp modSp new mod">
        <pc:chgData name="Joanna Bartosińska" userId="0c71c5bcd8571021" providerId="LiveId" clId="{F36FDCE8-C3B4-4B9D-88B5-F99BFBA8BBE6}" dt="2024-01-15T21:12:22.382" v="152" actId="27636"/>
        <pc:sldMkLst>
          <pc:docMk/>
          <pc:sldMk cId="2938306057" sldId="262"/>
        </pc:sldMkLst>
        <pc:spChg chg="del">
          <ac:chgData name="Joanna Bartosińska" userId="0c71c5bcd8571021" providerId="LiveId" clId="{F36FDCE8-C3B4-4B9D-88B5-F99BFBA8BBE6}" dt="2024-01-15T20:51:00.925" v="129"/>
          <ac:spMkLst>
            <pc:docMk/>
            <pc:sldMk cId="2938306057" sldId="262"/>
            <ac:spMk id="2" creationId="{F0F45F35-300C-8FAA-DAE5-FD2B1F4EA0E6}"/>
          </ac:spMkLst>
        </pc:spChg>
        <pc:spChg chg="mod">
          <ac:chgData name="Joanna Bartosińska" userId="0c71c5bcd8571021" providerId="LiveId" clId="{F36FDCE8-C3B4-4B9D-88B5-F99BFBA8BBE6}" dt="2024-01-15T21:12:22.382" v="152" actId="27636"/>
          <ac:spMkLst>
            <pc:docMk/>
            <pc:sldMk cId="2938306057" sldId="262"/>
            <ac:spMk id="3" creationId="{44B3A49E-FC52-6A4C-4673-38EE5C24C0D6}"/>
          </ac:spMkLst>
        </pc:spChg>
        <pc:spChg chg="add mod">
          <ac:chgData name="Joanna Bartosińska" userId="0c71c5bcd8571021" providerId="LiveId" clId="{F36FDCE8-C3B4-4B9D-88B5-F99BFBA8BBE6}" dt="2024-01-15T21:11:55.931" v="149" actId="27636"/>
          <ac:spMkLst>
            <pc:docMk/>
            <pc:sldMk cId="2938306057" sldId="262"/>
            <ac:spMk id="4" creationId="{948E67B1-F458-211F-757E-3617A1661929}"/>
          </ac:spMkLst>
        </pc:spChg>
      </pc:sldChg>
      <pc:sldChg chg="addSp delSp modSp new del mod">
        <pc:chgData name="Joanna Bartosińska" userId="0c71c5bcd8571021" providerId="LiveId" clId="{F36FDCE8-C3B4-4B9D-88B5-F99BFBA8BBE6}" dt="2024-01-15T20:54:52.607" v="143" actId="2696"/>
        <pc:sldMkLst>
          <pc:docMk/>
          <pc:sldMk cId="45451171" sldId="263"/>
        </pc:sldMkLst>
        <pc:picChg chg="add del mod modCrop">
          <ac:chgData name="Joanna Bartosińska" userId="0c71c5bcd8571021" providerId="LiveId" clId="{F36FDCE8-C3B4-4B9D-88B5-F99BFBA8BBE6}" dt="2024-01-15T20:53:13.015" v="137" actId="21"/>
          <ac:picMkLst>
            <pc:docMk/>
            <pc:sldMk cId="45451171" sldId="263"/>
            <ac:picMk id="3" creationId="{47C2A8AF-1298-2C2A-9B44-3CF19BE4E382}"/>
          </ac:picMkLst>
        </pc:picChg>
      </pc:sldChg>
      <pc:sldChg chg="addSp delSp modSp new mod ord">
        <pc:chgData name="Joanna Bartosińska" userId="0c71c5bcd8571021" providerId="LiveId" clId="{F36FDCE8-C3B4-4B9D-88B5-F99BFBA8BBE6}" dt="2024-01-15T21:17:19.699" v="211" actId="14100"/>
        <pc:sldMkLst>
          <pc:docMk/>
          <pc:sldMk cId="100463365" sldId="264"/>
        </pc:sldMkLst>
        <pc:spChg chg="mod">
          <ac:chgData name="Joanna Bartosińska" userId="0c71c5bcd8571021" providerId="LiveId" clId="{F36FDCE8-C3B4-4B9D-88B5-F99BFBA8BBE6}" dt="2024-01-15T20:53:48.802" v="141"/>
          <ac:spMkLst>
            <pc:docMk/>
            <pc:sldMk cId="100463365" sldId="264"/>
            <ac:spMk id="2" creationId="{EDB01565-8C2F-573C-DBDC-E7560EF0047E}"/>
          </ac:spMkLst>
        </pc:spChg>
        <pc:spChg chg="del">
          <ac:chgData name="Joanna Bartosińska" userId="0c71c5bcd8571021" providerId="LiveId" clId="{F36FDCE8-C3B4-4B9D-88B5-F99BFBA8BBE6}" dt="2024-01-15T20:53:18.848" v="138"/>
          <ac:spMkLst>
            <pc:docMk/>
            <pc:sldMk cId="100463365" sldId="264"/>
            <ac:spMk id="3" creationId="{7F931138-0C93-5412-2F25-5D3FE006612C}"/>
          </ac:spMkLst>
        </pc:spChg>
        <pc:spChg chg="mod">
          <ac:chgData name="Joanna Bartosińska" userId="0c71c5bcd8571021" providerId="LiveId" clId="{F36FDCE8-C3B4-4B9D-88B5-F99BFBA8BBE6}" dt="2024-01-15T20:54:17.532" v="142"/>
          <ac:spMkLst>
            <pc:docMk/>
            <pc:sldMk cId="100463365" sldId="264"/>
            <ac:spMk id="4" creationId="{36C01E85-ECC0-6B47-90C0-DA1D0FA6CDA6}"/>
          </ac:spMkLst>
        </pc:spChg>
        <pc:spChg chg="add del mod">
          <ac:chgData name="Joanna Bartosińska" userId="0c71c5bcd8571021" providerId="LiveId" clId="{F36FDCE8-C3B4-4B9D-88B5-F99BFBA8BBE6}" dt="2024-01-15T21:17:10.952" v="210" actId="478"/>
          <ac:spMkLst>
            <pc:docMk/>
            <pc:sldMk cId="100463365" sldId="264"/>
            <ac:spMk id="7" creationId="{0C0387C4-323E-7C2C-C973-0F81A02B1B5D}"/>
          </ac:spMkLst>
        </pc:spChg>
        <pc:picChg chg="add del mod">
          <ac:chgData name="Joanna Bartosińska" userId="0c71c5bcd8571021" providerId="LiveId" clId="{F36FDCE8-C3B4-4B9D-88B5-F99BFBA8BBE6}" dt="2024-01-15T21:16:45.997" v="205" actId="478"/>
          <ac:picMkLst>
            <pc:docMk/>
            <pc:sldMk cId="100463365" sldId="264"/>
            <ac:picMk id="5" creationId="{47C2A8AF-1298-2C2A-9B44-3CF19BE4E382}"/>
          </ac:picMkLst>
        </pc:picChg>
        <pc:picChg chg="add mod">
          <ac:chgData name="Joanna Bartosińska" userId="0c71c5bcd8571021" providerId="LiveId" clId="{F36FDCE8-C3B4-4B9D-88B5-F99BFBA8BBE6}" dt="2024-01-15T21:17:19.699" v="211" actId="14100"/>
          <ac:picMkLst>
            <pc:docMk/>
            <pc:sldMk cId="100463365" sldId="264"/>
            <ac:picMk id="3074" creationId="{DF6AAE96-0DCD-3769-5C71-8CADD04D640E}"/>
          </ac:picMkLst>
        </pc:picChg>
      </pc:sldChg>
      <pc:sldChg chg="addSp delSp modSp new mod">
        <pc:chgData name="Joanna Bartosińska" userId="0c71c5bcd8571021" providerId="LiveId" clId="{F36FDCE8-C3B4-4B9D-88B5-F99BFBA8BBE6}" dt="2024-01-15T21:15:42.426" v="204" actId="1076"/>
        <pc:sldMkLst>
          <pc:docMk/>
          <pc:sldMk cId="436825186" sldId="265"/>
        </pc:sldMkLst>
        <pc:spChg chg="mod">
          <ac:chgData name="Joanna Bartosińska" userId="0c71c5bcd8571021" providerId="LiveId" clId="{F36FDCE8-C3B4-4B9D-88B5-F99BFBA8BBE6}" dt="2024-01-15T21:14:35.700" v="194" actId="20577"/>
          <ac:spMkLst>
            <pc:docMk/>
            <pc:sldMk cId="436825186" sldId="265"/>
            <ac:spMk id="2" creationId="{FE95851F-E0A6-39C6-F123-18B1101CC7F5}"/>
          </ac:spMkLst>
        </pc:spChg>
        <pc:spChg chg="del">
          <ac:chgData name="Joanna Bartosińska" userId="0c71c5bcd8571021" providerId="LiveId" clId="{F36FDCE8-C3B4-4B9D-88B5-F99BFBA8BBE6}" dt="2024-01-15T21:14:39.781" v="195" actId="22"/>
          <ac:spMkLst>
            <pc:docMk/>
            <pc:sldMk cId="436825186" sldId="265"/>
            <ac:spMk id="3" creationId="{9675DF52-A39A-6281-A518-0EEFB271759F}"/>
          </ac:spMkLst>
        </pc:spChg>
        <pc:picChg chg="add mod ord modCrop">
          <ac:chgData name="Joanna Bartosińska" userId="0c71c5bcd8571021" providerId="LiveId" clId="{F36FDCE8-C3B4-4B9D-88B5-F99BFBA8BBE6}" dt="2024-01-15T21:15:42.426" v="204" actId="1076"/>
          <ac:picMkLst>
            <pc:docMk/>
            <pc:sldMk cId="436825186" sldId="265"/>
            <ac:picMk id="5" creationId="{3D1887E0-89CF-3505-C2C7-BE509A52CD92}"/>
          </ac:picMkLst>
        </pc:picChg>
      </pc:sldChg>
      <pc:sldChg chg="modSp add mod">
        <pc:chgData name="Joanna Bartosińska" userId="0c71c5bcd8571021" providerId="LiveId" clId="{F36FDCE8-C3B4-4B9D-88B5-F99BFBA8BBE6}" dt="2024-01-15T21:13:50.424" v="160" actId="27636"/>
        <pc:sldMkLst>
          <pc:docMk/>
          <pc:sldMk cId="375027515" sldId="266"/>
        </pc:sldMkLst>
        <pc:spChg chg="mod">
          <ac:chgData name="Joanna Bartosińska" userId="0c71c5bcd8571021" providerId="LiveId" clId="{F36FDCE8-C3B4-4B9D-88B5-F99BFBA8BBE6}" dt="2024-01-15T21:13:50.424" v="160" actId="27636"/>
          <ac:spMkLst>
            <pc:docMk/>
            <pc:sldMk cId="375027515" sldId="266"/>
            <ac:spMk id="3" creationId="{44B3A49E-FC52-6A4C-4673-38EE5C24C0D6}"/>
          </ac:spMkLst>
        </pc:spChg>
        <pc:spChg chg="mod">
          <ac:chgData name="Joanna Bartosińska" userId="0c71c5bcd8571021" providerId="LiveId" clId="{F36FDCE8-C3B4-4B9D-88B5-F99BFBA8BBE6}" dt="2024-01-15T21:13:18.736" v="156" actId="27636"/>
          <ac:spMkLst>
            <pc:docMk/>
            <pc:sldMk cId="375027515" sldId="266"/>
            <ac:spMk id="4" creationId="{948E67B1-F458-211F-757E-3617A16619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07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40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94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29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27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58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30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74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359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1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16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C5E38-F645-464B-8854-FAD3B0C9D26C}" type="datetimeFigureOut">
              <a:rPr lang="pl-PL" smtClean="0"/>
              <a:t>15.01.2024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4E100E7-33B3-45F6-9FD8-0D085E01B678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70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F4B89F3A-BF15-E4AA-B2F3-1BC4A06548B4}"/>
              </a:ext>
            </a:extLst>
          </p:cNvPr>
          <p:cNvPicPr/>
          <p:nvPr/>
        </p:nvPicPr>
        <p:blipFill>
          <a:blip r:embed="rId2"/>
          <a:srcRect l="5864" t="16799" r="6871" b="18240"/>
          <a:stretch>
            <a:fillRect/>
          </a:stretch>
        </p:blipFill>
        <p:spPr>
          <a:xfrm>
            <a:off x="241300" y="322263"/>
            <a:ext cx="2435225" cy="1777125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F7C95E9-79DB-B6AB-CDB9-C5FB983CCA0B}"/>
              </a:ext>
            </a:extLst>
          </p:cNvPr>
          <p:cNvPicPr/>
          <p:nvPr/>
        </p:nvPicPr>
        <p:blipFill>
          <a:blip r:embed="rId3"/>
          <a:srcRect t="8943" b="8130"/>
          <a:stretch>
            <a:fillRect/>
          </a:stretch>
        </p:blipFill>
        <p:spPr>
          <a:xfrm>
            <a:off x="9163050" y="0"/>
            <a:ext cx="2672976" cy="225742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FCDB5E4-BE53-EDF8-58AB-34F2A0D19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8456" y="2961593"/>
            <a:ext cx="9396009" cy="574709"/>
          </a:xfrm>
        </p:spPr>
        <p:txBody>
          <a:bodyPr anchor="ctr">
            <a:normAutofit fontScale="90000"/>
          </a:bodyPr>
          <a:lstStyle/>
          <a:p>
            <a:pPr algn="l"/>
            <a:r>
              <a:rPr lang="pl-PL" sz="4000" dirty="0"/>
              <a:t>IKP -Internetowe Konto Pacjenta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3E83E10-C79A-030A-D3E8-3FE39AFDE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461" y="5248777"/>
            <a:ext cx="4840589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1900" dirty="0"/>
              <a:t>Projekt „Mam prawo” </a:t>
            </a:r>
            <a:br>
              <a:rPr lang="pl-PL" sz="1900" dirty="0"/>
            </a:br>
            <a:r>
              <a:rPr lang="pl-PL" sz="1400" dirty="0"/>
              <a:t>nr  2022-3-PL01-ESC30-SOL-000099053</a:t>
            </a:r>
          </a:p>
          <a:p>
            <a:pPr algn="l"/>
            <a:endParaRPr lang="pl-PL" sz="1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56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95851F-E0A6-39C6-F123-18B1101CC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sprawy urzędowe załatwisz?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D1887E0-89CF-3505-C2C7-BE509A52C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394" t="32122" r="2707" b="28670"/>
          <a:stretch/>
        </p:blipFill>
        <p:spPr>
          <a:xfrm>
            <a:off x="1418420" y="2041800"/>
            <a:ext cx="9636434" cy="3425549"/>
          </a:xfrm>
        </p:spPr>
      </p:pic>
    </p:spTree>
    <p:extLst>
      <p:ext uri="{BB962C8B-B14F-4D97-AF65-F5344CB8AC3E}">
        <p14:creationId xmlns:p14="http://schemas.microsoft.com/office/powerpoint/2010/main" val="43682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C63C0F-8C7A-1D59-6BC1-4536CF6C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Czym jest Internetowe Konto Pacjenta (IKP)</a:t>
            </a:r>
            <a:b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45EFDF-9DD1-B99C-BE32-EAB8919B8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IKP to aplikacja internetowa, dzięki której łatwo, szybko i bezpiecznie sprawdzisz informacje o swojej elektronicznej dokumentacji medycznej.</a:t>
            </a:r>
          </a:p>
          <a:p>
            <a:pPr algn="l"/>
            <a:endParaRPr lang="pl-PL" b="0" i="0" dirty="0">
              <a:solidFill>
                <a:srgbClr val="444444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Z aplikacji skorzystasz na komputerze, tablecie lub </a:t>
            </a:r>
            <a:r>
              <a:rPr lang="pl-PL" b="0" i="0" dirty="0" err="1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smarftonie</a:t>
            </a: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 z dostępem do </a:t>
            </a:r>
            <a:r>
              <a:rPr lang="pl-PL" b="0" i="0" dirty="0" err="1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internetu</a:t>
            </a: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43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99D554-93E7-2BE7-1F7D-291AA553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Dlaczego warto korzystać z IKP</a:t>
            </a:r>
            <a:b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8B1AE1-0CF1-3997-55C2-734E23DDD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Za pomocą IKP: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odbierzesz i zrealizujesz</a:t>
            </a:r>
            <a:r>
              <a:rPr lang="pl-PL" b="0" i="0" dirty="0">
                <a:effectLst/>
                <a:latin typeface="Lato" panose="020F0502020204030203" pitchFamily="34" charset="0"/>
              </a:rPr>
              <a:t> </a:t>
            </a:r>
            <a:r>
              <a:rPr lang="pl-PL" b="0" i="0" dirty="0">
                <a:effectLst/>
                <a:latin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e-recepty</a:t>
            </a: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od lekarza — nawet bez konieczności wizyty, jeśli potrzebujesz dalszego leczenia,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od pielęgniarki lub położnej — zarówno po wizycie, jak i po konsultacji </a:t>
            </a:r>
            <a:r>
              <a:rPr lang="pl-PL" b="0" i="0" dirty="0" err="1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telemedycznej</a:t>
            </a: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 (na odległość),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sprawdzisz i pobierzesz otrzymane e-recepty </a:t>
            </a:r>
            <a:r>
              <a:rPr lang="pl-PL" b="0" i="0" dirty="0">
                <a:effectLst/>
                <a:latin typeface="Lato" panose="020F0502020204030203" pitchFamily="34" charset="0"/>
              </a:rPr>
              <a:t>i </a:t>
            </a:r>
            <a:r>
              <a:rPr lang="pl-PL" b="0" i="0" u="sng" dirty="0">
                <a:effectLst/>
                <a:latin typeface="Lato" panose="020F050202020403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e-skierowania</a:t>
            </a:r>
            <a:r>
              <a:rPr lang="pl-PL" b="0" i="0" dirty="0">
                <a:effectLst/>
                <a:latin typeface="Lato" panose="020F0502020204030203" pitchFamily="34" charset="0"/>
              </a:rPr>
              <a:t>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otrzymasz powiadomienia o wystawionych e-receptach i kody do ich realizacji — mailem lub </a:t>
            </a:r>
            <a:r>
              <a:rPr lang="pl-PL" b="0" i="0" dirty="0" err="1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esemesem</a:t>
            </a: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sprawdzisz historię swoich wizyt, za które zapłacił Narodowy Fundusz Zdrowia (NFZ),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dasz innej osobie dostęp do swoich danych medycznych lub informacji o stanie swojego zdrowia.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517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3E19B8-FFC6-6594-87DD-D399E09F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Czego dowiesz się z IKP</a:t>
            </a:r>
            <a:b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504CA2-5253-BE74-45E8-CFC587A6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pl-PL" b="0" i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Dzięki IKP będziesz mieć w jednym miejscu: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swoją dokumentację medyczną — na przykład e-recepty i e-skierowania, a wkrótce także swoje wyniki badań czy wypis ze szpitala,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informacje o: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wysokości refundacji: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kupionych leków i innych produktów medycznych,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świadczeń wykorzystanych w ramach NFZ — na przykład przebytego zabiegu lub badania, 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zaleconej dawce leków,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zaplanowanych świadczeniach refundowanych przez NFZ, takich jak wizyta u twojego lekarza specjalisty czy planowany termin rehabilitacji.</a:t>
            </a:r>
          </a:p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Wkrótce w IKP sprawdzisz także swoje deklaracje wyboru lekarza, pielęgniarki lub położnej publicznej służby zdrowia (POZ).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928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92B83D-64B0-78E7-1608-34EA5C00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0"/>
            <a:ext cx="9603275" cy="1049235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Kto może korzystać z IKP</a:t>
            </a:r>
            <a:b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br>
              <a:rPr lang="pl-PL" altLang="pl-PL" b="1" i="1" cap="none" dirty="0">
                <a:solidFill>
                  <a:srgbClr val="000000"/>
                </a:solidFill>
                <a:latin typeface="Lato" panose="020F0502020204030203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23F5D2-E2DA-31A3-3EAF-A9C9CDAF5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Każdy, kto ma profil zaufany. </a:t>
            </a:r>
          </a:p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Profil zaufany pozwala potwierdzić twoją tożsamość.</a:t>
            </a:r>
          </a:p>
          <a:p>
            <a:pPr algn="l"/>
            <a:r>
              <a:rPr lang="pl-PL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Profil zaufany to bezpłatne narzędzie, dzięki któremu możesz potwierdzać swoją tożsamość w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internecie</a:t>
            </a:r>
            <a:r>
              <a:rPr lang="pl-PL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oraz składać </a:t>
            </a:r>
            <a:r>
              <a:rPr lang="pl-PL" b="0" i="1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podpis zaufany</a:t>
            </a:r>
            <a:r>
              <a:rPr lang="pl-PL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algn="l"/>
            <a:r>
              <a:rPr lang="pl-PL" altLang="pl-PL" cap="none" dirty="0">
                <a:solidFill>
                  <a:srgbClr val="444444"/>
                </a:solidFill>
                <a:latin typeface="Lato" panose="020F0502020204030203" pitchFamily="34" charset="0"/>
              </a:rPr>
              <a:t>Podpis zaufany - to podpis elektroniczny do podpisywania podań i wniosków składanych do podmiotów publicznych.</a:t>
            </a:r>
            <a:br>
              <a:rPr lang="pl-PL" altLang="pl-PL" cap="none" dirty="0">
                <a:solidFill>
                  <a:srgbClr val="444444"/>
                </a:solidFill>
                <a:latin typeface="Lato" panose="020F0502020204030203" pitchFamily="34" charset="0"/>
              </a:rPr>
            </a:br>
            <a:endParaRPr lang="pl-PL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0" indent="0">
              <a:buNone/>
            </a:pPr>
            <a:endParaRPr lang="pl-PL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354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A6B6D0-8F28-466D-60EE-1489E8A9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Ile będziesz czekać</a:t>
            </a:r>
            <a:br>
              <a:rPr lang="pl-PL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85D2AC-0560-A127-9332-042A05E74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Twoje konto zostanie założone od razu — przy pierwszym logowaniu. Nie musisz się rejestrować.</a:t>
            </a:r>
          </a:p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Masz już konto w </a:t>
            </a:r>
            <a:r>
              <a:rPr lang="pl-PL" b="0" i="0" u="sng" dirty="0">
                <a:solidFill>
                  <a:srgbClr val="006FD6"/>
                </a:solidFill>
                <a:effectLst/>
                <a:latin typeface="Lato" panose="020F0502020204030203" pitchFamily="34" charset="0"/>
                <a:hlinkClick r:id="rId2"/>
              </a:rPr>
              <a:t>Zintegrowanym Informatorze Pacjenta</a:t>
            </a: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 (ZIP)?</a:t>
            </a:r>
            <a:b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</a:br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IKP automatycznie pobierze twoje dane z ZIP do IKP — pojawią się one w ciągu 24 godzin po pierwszym logowaniu.</a:t>
            </a:r>
          </a:p>
          <a:p>
            <a:pPr algn="l"/>
            <a:r>
              <a:rPr lang="pl-PL" b="0" i="0" dirty="0">
                <a:solidFill>
                  <a:srgbClr val="444444"/>
                </a:solidFill>
                <a:effectLst/>
                <a:latin typeface="Lato" panose="020F0502020204030203" pitchFamily="34" charset="0"/>
              </a:rPr>
              <a:t>Usługa założenia IPK jest bezpłatna.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686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B01565-8C2F-573C-DBDC-E7560EF0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Czym jest profil zaufany (PZ)</a:t>
            </a:r>
            <a:br>
              <a:rPr lang="pl-PL" b="1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</a:b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6C01E85-ECC0-6B47-90C0-DA1D0FA6CD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Profil zaufany jest środkiem identyfikacji elektronicznej.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 Dzięki niemu możesz potwierdzić swoją tożsamość w Internecie oraz podpisać dokument podpisem elektronicznym, jeśli jest to niezbędne do załatwienia twojej sprawy.</a:t>
            </a:r>
            <a:endParaRPr lang="pl-PL" dirty="0"/>
          </a:p>
        </p:txBody>
      </p:sp>
      <p:pic>
        <p:nvPicPr>
          <p:cNvPr id="3074" name="Picture 2" descr="Przejdź do strony startowej - profil zaufany">
            <a:extLst>
              <a:ext uri="{FF2B5EF4-FFF2-40B4-BE49-F238E27FC236}">
                <a16:creationId xmlns:a16="http://schemas.microsoft.com/office/drawing/2014/main" id="{DF6AAE96-0DCD-3769-5C71-8CADD04D6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2733675"/>
            <a:ext cx="43815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63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44B3A49E-FC52-6A4C-4673-38EE5C24C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6523" y="3793941"/>
            <a:ext cx="8637072" cy="977621"/>
          </a:xfrm>
        </p:spPr>
        <p:txBody>
          <a:bodyPr>
            <a:normAutofit fontScale="70000" lnSpcReduction="20000"/>
          </a:bodyPr>
          <a:lstStyle/>
          <a:p>
            <a:r>
              <a:rPr lang="pl-PL" b="0" i="0" u="none" strike="noStrike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Profil zaufany umożliwia elektroniczne podpisywanie dokumentów. Dzięki temu możesz złożyć np.: podanie, wniosek, odwołanie czy skargę bez konieczności drukowania dokumentu, jego ręcznego podpisywania i skanowania. Podpis elektroniczny ma taką samą wagę jak podpis odręczny.</a:t>
            </a:r>
          </a:p>
          <a:p>
            <a:endParaRPr lang="pl-PL" dirty="0"/>
          </a:p>
        </p:txBody>
      </p:sp>
      <p:sp>
        <p:nvSpPr>
          <p:cNvPr id="4" name="AutoShape 2" descr="Profil Zaufany logo">
            <a:extLst>
              <a:ext uri="{FF2B5EF4-FFF2-40B4-BE49-F238E27FC236}">
                <a16:creationId xmlns:a16="http://schemas.microsoft.com/office/drawing/2014/main" id="{948E67B1-F458-211F-757E-3617A1661929}"/>
              </a:ext>
            </a:extLst>
          </p:cNvPr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2417779" y="802298"/>
            <a:ext cx="8637073" cy="177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l-PL" b="1" i="0" u="none" strike="noStrike" dirty="0">
                <a:solidFill>
                  <a:srgbClr val="1B1B1B"/>
                </a:solidFill>
                <a:effectLst/>
                <a:latin typeface="inherit"/>
              </a:rPr>
              <a:t>Twój podpis elektroniczny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830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44B3A49E-FC52-6A4C-4673-38EE5C24C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6523" y="3793941"/>
            <a:ext cx="8637072" cy="977621"/>
          </a:xfrm>
        </p:spPr>
        <p:txBody>
          <a:bodyPr>
            <a:normAutofit/>
          </a:bodyPr>
          <a:lstStyle/>
          <a:p>
            <a:pPr algn="l" fontAlgn="base"/>
            <a:r>
              <a:rPr lang="pl-PL" b="0" i="0" u="none" strike="noStrike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Dzięki profilowi zaufanemu zalogujesz się do systemów informatycznych administracji publicznej, </a:t>
            </a:r>
            <a:endParaRPr lang="pl-PL" dirty="0"/>
          </a:p>
        </p:txBody>
      </p:sp>
      <p:sp>
        <p:nvSpPr>
          <p:cNvPr id="4" name="AutoShape 2" descr="Profil Zaufany logo">
            <a:extLst>
              <a:ext uri="{FF2B5EF4-FFF2-40B4-BE49-F238E27FC236}">
                <a16:creationId xmlns:a16="http://schemas.microsoft.com/office/drawing/2014/main" id="{948E67B1-F458-211F-757E-3617A1661929}"/>
              </a:ext>
            </a:extLst>
          </p:cNvPr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2417779" y="802298"/>
            <a:ext cx="8637073" cy="177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l" fontAlgn="base"/>
            <a:r>
              <a:rPr lang="pl-PL" b="1" i="0" u="none" strike="noStrike" dirty="0">
                <a:solidFill>
                  <a:srgbClr val="1B1B1B"/>
                </a:solidFill>
                <a:effectLst/>
                <a:latin typeface="inherit"/>
              </a:rPr>
              <a:t>Twój login</a:t>
            </a:r>
            <a:endParaRPr lang="pl-PL" b="0" i="0" u="none" strike="noStrike" dirty="0">
              <a:solidFill>
                <a:srgbClr val="1B1B1B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751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49</TotalTime>
  <Words>471</Words>
  <Application>Microsoft Office PowerPoint</Application>
  <PresentationFormat>Panoramiczny</PresentationFormat>
  <Paragraphs>41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Gill Sans MT</vt:lpstr>
      <vt:lpstr>inherit</vt:lpstr>
      <vt:lpstr>Lato</vt:lpstr>
      <vt:lpstr>Open Sans</vt:lpstr>
      <vt:lpstr>Galeria</vt:lpstr>
      <vt:lpstr>IKP -Internetowe Konto Pacjenta </vt:lpstr>
      <vt:lpstr>Czym jest Internetowe Konto Pacjenta (IKP) </vt:lpstr>
      <vt:lpstr>Dlaczego warto korzystać z IKP </vt:lpstr>
      <vt:lpstr>Czego dowiesz się z IKP </vt:lpstr>
      <vt:lpstr>Kto może korzystać z IKP  </vt:lpstr>
      <vt:lpstr>Ile będziesz czekać </vt:lpstr>
      <vt:lpstr>Czym jest profil zaufany (PZ) </vt:lpstr>
      <vt:lpstr>Twój podpis elektroniczny</vt:lpstr>
      <vt:lpstr>Twój login</vt:lpstr>
      <vt:lpstr>Jakie sprawy urzędowe załatwisz?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IKP -Internetowe Konto Pacjenta </dc:title>
  <dc:creator>Joanna Bartosińska</dc:creator>
  <cp:lastModifiedBy>Joanna Bartosińska</cp:lastModifiedBy>
  <cp:revision>1</cp:revision>
  <dcterms:created xsi:type="dcterms:W3CDTF">2024-01-15T20:22:48Z</dcterms:created>
  <dcterms:modified xsi:type="dcterms:W3CDTF">2024-01-15T21:17:23Z</dcterms:modified>
</cp:coreProperties>
</file>