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8" r:id="rId4"/>
  </p:sldMasterIdLst>
  <p:notesMasterIdLst>
    <p:notesMasterId r:id="rId50"/>
  </p:notesMasterIdLst>
  <p:handoutMasterIdLst>
    <p:handoutMasterId r:id="rId51"/>
  </p:handoutMasterIdLst>
  <p:sldIdLst>
    <p:sldId id="297" r:id="rId5"/>
    <p:sldId id="372" r:id="rId6"/>
    <p:sldId id="373" r:id="rId7"/>
    <p:sldId id="374" r:id="rId8"/>
    <p:sldId id="375" r:id="rId9"/>
    <p:sldId id="376" r:id="rId10"/>
    <p:sldId id="429" r:id="rId11"/>
    <p:sldId id="377" r:id="rId12"/>
    <p:sldId id="430" r:id="rId13"/>
    <p:sldId id="378" r:id="rId14"/>
    <p:sldId id="431" r:id="rId15"/>
    <p:sldId id="432" r:id="rId16"/>
    <p:sldId id="385" r:id="rId17"/>
    <p:sldId id="433" r:id="rId18"/>
    <p:sldId id="434" r:id="rId19"/>
    <p:sldId id="435" r:id="rId20"/>
    <p:sldId id="388" r:id="rId21"/>
    <p:sldId id="381" r:id="rId22"/>
    <p:sldId id="436" r:id="rId23"/>
    <p:sldId id="383" r:id="rId24"/>
    <p:sldId id="384" r:id="rId25"/>
    <p:sldId id="382" r:id="rId26"/>
    <p:sldId id="437" r:id="rId27"/>
    <p:sldId id="415" r:id="rId28"/>
    <p:sldId id="417" r:id="rId29"/>
    <p:sldId id="389" r:id="rId30"/>
    <p:sldId id="438" r:id="rId31"/>
    <p:sldId id="439" r:id="rId32"/>
    <p:sldId id="390" r:id="rId33"/>
    <p:sldId id="440" r:id="rId34"/>
    <p:sldId id="418" r:id="rId35"/>
    <p:sldId id="441" r:id="rId36"/>
    <p:sldId id="442" r:id="rId37"/>
    <p:sldId id="443" r:id="rId38"/>
    <p:sldId id="444" r:id="rId39"/>
    <p:sldId id="386" r:id="rId40"/>
    <p:sldId id="445" r:id="rId41"/>
    <p:sldId id="387" r:id="rId42"/>
    <p:sldId id="391" r:id="rId43"/>
    <p:sldId id="401" r:id="rId44"/>
    <p:sldId id="446" r:id="rId45"/>
    <p:sldId id="396" r:id="rId46"/>
    <p:sldId id="447" r:id="rId47"/>
    <p:sldId id="405" r:id="rId48"/>
    <p:sldId id="289" r:id="rId49"/>
  </p:sldIdLst>
  <p:sldSz cx="12192000" cy="6858000"/>
  <p:notesSz cx="6858000" cy="9144000"/>
  <p:defaultTextStyle>
    <a:defPPr rtl="0">
      <a:defRPr lang="pl-PL"/>
    </a:defPPr>
    <a:lvl1pPr marL="0" algn="l" defTabSz="914400" rtl="0" eaLnBrk="1" latinLnBrk="0" hangingPunct="1">
      <a:defRPr lang="pl-PL" sz="1800" kern="1200">
        <a:solidFill>
          <a:schemeClr val="tx1"/>
        </a:solidFill>
        <a:latin typeface="+mn-lt"/>
        <a:ea typeface="+mn-ea"/>
        <a:cs typeface="+mn-cs"/>
      </a:defRPr>
    </a:lvl1pPr>
    <a:lvl2pPr marL="457200" algn="l" defTabSz="914400" rtl="0" eaLnBrk="1" latinLnBrk="0" hangingPunct="1">
      <a:defRPr lang="pl-PL" sz="1800" kern="1200">
        <a:solidFill>
          <a:schemeClr val="tx1"/>
        </a:solidFill>
        <a:latin typeface="+mn-lt"/>
        <a:ea typeface="+mn-ea"/>
        <a:cs typeface="+mn-cs"/>
      </a:defRPr>
    </a:lvl2pPr>
    <a:lvl3pPr marL="914400" algn="l" defTabSz="914400" rtl="0" eaLnBrk="1" latinLnBrk="0" hangingPunct="1">
      <a:defRPr lang="pl-PL" sz="1800" kern="1200">
        <a:solidFill>
          <a:schemeClr val="tx1"/>
        </a:solidFill>
        <a:latin typeface="+mn-lt"/>
        <a:ea typeface="+mn-ea"/>
        <a:cs typeface="+mn-cs"/>
      </a:defRPr>
    </a:lvl3pPr>
    <a:lvl4pPr marL="1371600" algn="l" defTabSz="914400" rtl="0" eaLnBrk="1" latinLnBrk="0" hangingPunct="1">
      <a:defRPr lang="pl-PL" sz="1800" kern="1200">
        <a:solidFill>
          <a:schemeClr val="tx1"/>
        </a:solidFill>
        <a:latin typeface="+mn-lt"/>
        <a:ea typeface="+mn-ea"/>
        <a:cs typeface="+mn-cs"/>
      </a:defRPr>
    </a:lvl4pPr>
    <a:lvl5pPr marL="1828800" algn="l" defTabSz="914400" rtl="0" eaLnBrk="1" latinLnBrk="0" hangingPunct="1">
      <a:defRPr lang="pl-PL" sz="1800" kern="1200">
        <a:solidFill>
          <a:schemeClr val="tx1"/>
        </a:solidFill>
        <a:latin typeface="+mn-lt"/>
        <a:ea typeface="+mn-ea"/>
        <a:cs typeface="+mn-cs"/>
      </a:defRPr>
    </a:lvl5pPr>
    <a:lvl6pPr marL="2286000" algn="l" defTabSz="914400" rtl="0" eaLnBrk="1" latinLnBrk="0" hangingPunct="1">
      <a:defRPr lang="pl-PL" sz="1800" kern="1200">
        <a:solidFill>
          <a:schemeClr val="tx1"/>
        </a:solidFill>
        <a:latin typeface="+mn-lt"/>
        <a:ea typeface="+mn-ea"/>
        <a:cs typeface="+mn-cs"/>
      </a:defRPr>
    </a:lvl6pPr>
    <a:lvl7pPr marL="2743200" algn="l" defTabSz="914400" rtl="0" eaLnBrk="1" latinLnBrk="0" hangingPunct="1">
      <a:defRPr lang="pl-PL" sz="1800" kern="1200">
        <a:solidFill>
          <a:schemeClr val="tx1"/>
        </a:solidFill>
        <a:latin typeface="+mn-lt"/>
        <a:ea typeface="+mn-ea"/>
        <a:cs typeface="+mn-cs"/>
      </a:defRPr>
    </a:lvl7pPr>
    <a:lvl8pPr marL="3200400" algn="l" defTabSz="914400" rtl="0" eaLnBrk="1" latinLnBrk="0" hangingPunct="1">
      <a:defRPr lang="pl-PL" sz="1800" kern="1200">
        <a:solidFill>
          <a:schemeClr val="tx1"/>
        </a:solidFill>
        <a:latin typeface="+mn-lt"/>
        <a:ea typeface="+mn-ea"/>
        <a:cs typeface="+mn-cs"/>
      </a:defRPr>
    </a:lvl8pPr>
    <a:lvl9pPr marL="3657600" algn="l" defTabSz="914400" rtl="0" eaLnBrk="1" latinLnBrk="0" hangingPunct="1">
      <a:defRPr lang="pl-PL"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130" autoAdjust="0"/>
    <p:restoredTop sz="93447" autoAdjust="0"/>
  </p:normalViewPr>
  <p:slideViewPr>
    <p:cSldViewPr snapToGrid="0">
      <p:cViewPr varScale="1">
        <p:scale>
          <a:sx n="63" d="100"/>
          <a:sy n="63" d="100"/>
        </p:scale>
        <p:origin x="684" y="56"/>
      </p:cViewPr>
      <p:guideLst/>
    </p:cSldViewPr>
  </p:slideViewPr>
  <p:notesTextViewPr>
    <p:cViewPr>
      <p:scale>
        <a:sx n="1" d="1"/>
        <a:sy n="1" d="1"/>
      </p:scale>
      <p:origin x="0" y="0"/>
    </p:cViewPr>
  </p:notesTextViewPr>
  <p:notesViewPr>
    <p:cSldViewPr snapToGrid="0" showGuides="1">
      <p:cViewPr varScale="1">
        <p:scale>
          <a:sx n="48" d="100"/>
          <a:sy n="48" d="100"/>
        </p:scale>
        <p:origin x="2752" y="3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Nagłówek — symbol zastępczy 1">
            <a:extLst>
              <a:ext uri="{FF2B5EF4-FFF2-40B4-BE49-F238E27FC236}">
                <a16:creationId xmlns:a16="http://schemas.microsoft.com/office/drawing/2014/main" id="{D9CB4F3C-75A8-4BB8-A18E-B730DDD68B5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pl-PL" sz="1200"/>
            </a:lvl1pPr>
          </a:lstStyle>
          <a:p>
            <a:pPr rtl="0"/>
            <a:endParaRPr lang="pl-PL" dirty="0"/>
          </a:p>
        </p:txBody>
      </p:sp>
      <p:sp>
        <p:nvSpPr>
          <p:cNvPr id="3" name="Data — symbol zastępczy 2">
            <a:extLst>
              <a:ext uri="{FF2B5EF4-FFF2-40B4-BE49-F238E27FC236}">
                <a16:creationId xmlns:a16="http://schemas.microsoft.com/office/drawing/2014/main" id="{06AE10D8-98A5-4E68-A41F-7AA79FF6968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lang="pl-PL" sz="1200"/>
            </a:lvl1pPr>
          </a:lstStyle>
          <a:p>
            <a:pPr rtl="0"/>
            <a:fld id="{FEAB583B-F01E-491D-8370-DDFF242D90B9}" type="datetime1">
              <a:rPr lang="pl-PL" smtClean="0"/>
              <a:t>15.06.2023</a:t>
            </a:fld>
            <a:endParaRPr lang="pl-PL" dirty="0"/>
          </a:p>
        </p:txBody>
      </p:sp>
      <p:sp>
        <p:nvSpPr>
          <p:cNvPr id="4" name="Stopka — symbol zastępczy 3">
            <a:extLst>
              <a:ext uri="{FF2B5EF4-FFF2-40B4-BE49-F238E27FC236}">
                <a16:creationId xmlns:a16="http://schemas.microsoft.com/office/drawing/2014/main" id="{177EF411-0DAB-4BCE-94A8-E903E205493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lang="pl-PL" sz="1200"/>
            </a:lvl1pPr>
          </a:lstStyle>
          <a:p>
            <a:pPr rtl="0"/>
            <a:endParaRPr lang="pl-PL" dirty="0"/>
          </a:p>
        </p:txBody>
      </p:sp>
      <p:sp>
        <p:nvSpPr>
          <p:cNvPr id="5" name="Numer slajdu — symbol zastępczy 4">
            <a:extLst>
              <a:ext uri="{FF2B5EF4-FFF2-40B4-BE49-F238E27FC236}">
                <a16:creationId xmlns:a16="http://schemas.microsoft.com/office/drawing/2014/main" id="{3A11237F-7CCA-4423-B624-29C06FF2E74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lang="pl-PL" sz="1200"/>
            </a:lvl1pPr>
          </a:lstStyle>
          <a:p>
            <a:pPr rtl="0"/>
            <a:fld id="{5A8CD4AB-B9A2-4248-B31F-8EBC71546D8D}" type="slidenum">
              <a:rPr lang="pl-PL" smtClean="0"/>
              <a:t>‹#›</a:t>
            </a:fld>
            <a:endParaRPr lang="pl-PL" dirty="0"/>
          </a:p>
        </p:txBody>
      </p:sp>
    </p:spTree>
    <p:extLst>
      <p:ext uri="{BB962C8B-B14F-4D97-AF65-F5344CB8AC3E}">
        <p14:creationId xmlns:p14="http://schemas.microsoft.com/office/powerpoint/2010/main" val="28697791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Nagłówek — symbol zastępczy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pl-PL" sz="1200"/>
            </a:lvl1pPr>
          </a:lstStyle>
          <a:p>
            <a:pPr rtl="0"/>
            <a:endParaRPr lang="pl-PL" noProof="0" dirty="0"/>
          </a:p>
        </p:txBody>
      </p:sp>
      <p:sp>
        <p:nvSpPr>
          <p:cNvPr id="3" name="Data — symbol zastępcz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lang="pl-PL" sz="1200"/>
            </a:lvl1pPr>
          </a:lstStyle>
          <a:p>
            <a:fld id="{F767E9A8-216D-47BC-B4FB-FA5374B83988}" type="datetime1">
              <a:rPr lang="pl-PL" smtClean="0"/>
              <a:pPr/>
              <a:t>15.06.2023</a:t>
            </a:fld>
            <a:endParaRPr lang="pl-PL" dirty="0"/>
          </a:p>
        </p:txBody>
      </p:sp>
      <p:sp>
        <p:nvSpPr>
          <p:cNvPr id="4" name="Obraz slajdu — symbol zastępczy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defPPr>
              <a:defRPr lang="pl-PL"/>
            </a:defPPr>
          </a:lstStyle>
          <a:p>
            <a:pPr rtl="0"/>
            <a:endParaRPr lang="pl-PL" noProof="0" dirty="0"/>
          </a:p>
        </p:txBody>
      </p:sp>
      <p:sp>
        <p:nvSpPr>
          <p:cNvPr id="5" name="Notatki — symbol zastępczy 4"/>
          <p:cNvSpPr>
            <a:spLocks noGrp="1"/>
          </p:cNvSpPr>
          <p:nvPr>
            <p:ph type="body" sz="quarter" idx="3"/>
          </p:nvPr>
        </p:nvSpPr>
        <p:spPr>
          <a:xfrm>
            <a:off x="685800" y="4400550"/>
            <a:ext cx="5486400" cy="3600450"/>
          </a:xfrm>
          <a:prstGeom prst="rect">
            <a:avLst/>
          </a:prstGeom>
        </p:spPr>
        <p:txBody>
          <a:bodyPr vert="horz" lIns="91440" tIns="45720" rIns="91440" bIns="45720" rtlCol="0"/>
          <a:lstStyle>
            <a:defPPr>
              <a:defRPr lang="pl-PL"/>
            </a:defPPr>
          </a:lstStyle>
          <a:p>
            <a:pPr lvl="0" rtl="0"/>
            <a:r>
              <a:rPr lang="pl-PL" noProof="0"/>
              <a:t>Kliknij, aby edytować style wzorca tekstu</a:t>
            </a:r>
          </a:p>
          <a:p>
            <a:pPr lvl="1" rtl="0"/>
            <a:r>
              <a:rPr lang="pl-PL" noProof="0"/>
              <a:t>Drugi poziom</a:t>
            </a:r>
          </a:p>
          <a:p>
            <a:pPr lvl="2" rtl="0"/>
            <a:r>
              <a:rPr lang="pl-PL" noProof="0"/>
              <a:t>Trzeci poziom</a:t>
            </a:r>
          </a:p>
          <a:p>
            <a:pPr lvl="3" rtl="0"/>
            <a:r>
              <a:rPr lang="pl-PL" noProof="0"/>
              <a:t>Czwarty poziom</a:t>
            </a:r>
          </a:p>
          <a:p>
            <a:pPr lvl="4" rtl="0"/>
            <a:r>
              <a:rPr lang="pl-PL" noProof="0"/>
              <a:t>Piąty poziom</a:t>
            </a:r>
          </a:p>
        </p:txBody>
      </p:sp>
      <p:sp>
        <p:nvSpPr>
          <p:cNvPr id="6" name="Stopka — symbol zastępczy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lang="pl-PL" sz="1200"/>
            </a:lvl1pPr>
          </a:lstStyle>
          <a:p>
            <a:pPr rtl="0"/>
            <a:endParaRPr lang="pl-PL" noProof="0" dirty="0"/>
          </a:p>
        </p:txBody>
      </p:sp>
      <p:sp>
        <p:nvSpPr>
          <p:cNvPr id="7" name="Numer slajdu — symbol zastępczy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lang="pl-PL" sz="1200"/>
            </a:lvl1pPr>
          </a:lstStyle>
          <a:p>
            <a:pPr rtl="0"/>
            <a:fld id="{AABE9C73-6CDE-45E2-97F8-E3C5308FA232}" type="slidenum">
              <a:rPr lang="pl-PL" noProof="0" smtClean="0"/>
              <a:t>‹#›</a:t>
            </a:fld>
            <a:endParaRPr lang="pl-PL" noProof="0" dirty="0"/>
          </a:p>
        </p:txBody>
      </p:sp>
    </p:spTree>
    <p:extLst>
      <p:ext uri="{BB962C8B-B14F-4D97-AF65-F5344CB8AC3E}">
        <p14:creationId xmlns:p14="http://schemas.microsoft.com/office/powerpoint/2010/main" val="376349688"/>
      </p:ext>
    </p:extLst>
  </p:cSld>
  <p:clrMap bg1="lt1" tx1="dk1" bg2="lt2" tx2="dk2" accent1="accent1" accent2="accent2" accent3="accent3" accent4="accent4" accent5="accent5" accent6="accent6" hlink="hlink" folHlink="folHlink"/>
  <p:notesStyle>
    <a:lvl1pPr marL="0" algn="l" defTabSz="914400" rtl="0" eaLnBrk="1" latinLnBrk="0" hangingPunct="1">
      <a:defRPr lang="pl-PL" sz="1200" kern="1200">
        <a:solidFill>
          <a:schemeClr val="tx1"/>
        </a:solidFill>
        <a:latin typeface="+mn-lt"/>
        <a:ea typeface="+mn-ea"/>
        <a:cs typeface="+mn-cs"/>
      </a:defRPr>
    </a:lvl1pPr>
    <a:lvl2pPr marL="457200" algn="l" defTabSz="914400" rtl="0" eaLnBrk="1" latinLnBrk="0" hangingPunct="1">
      <a:defRPr lang="pl-PL" sz="1200" kern="1200">
        <a:solidFill>
          <a:schemeClr val="tx1"/>
        </a:solidFill>
        <a:latin typeface="+mn-lt"/>
        <a:ea typeface="+mn-ea"/>
        <a:cs typeface="+mn-cs"/>
      </a:defRPr>
    </a:lvl2pPr>
    <a:lvl3pPr marL="914400" algn="l" defTabSz="914400" rtl="0" eaLnBrk="1" latinLnBrk="0" hangingPunct="1">
      <a:defRPr lang="pl-PL" sz="1200" kern="1200">
        <a:solidFill>
          <a:schemeClr val="tx1"/>
        </a:solidFill>
        <a:latin typeface="+mn-lt"/>
        <a:ea typeface="+mn-ea"/>
        <a:cs typeface="+mn-cs"/>
      </a:defRPr>
    </a:lvl3pPr>
    <a:lvl4pPr marL="1371600" algn="l" defTabSz="914400" rtl="0" eaLnBrk="1" latinLnBrk="0" hangingPunct="1">
      <a:defRPr lang="pl-PL" sz="1200" kern="1200">
        <a:solidFill>
          <a:schemeClr val="tx1"/>
        </a:solidFill>
        <a:latin typeface="+mn-lt"/>
        <a:ea typeface="+mn-ea"/>
        <a:cs typeface="+mn-cs"/>
      </a:defRPr>
    </a:lvl4pPr>
    <a:lvl5pPr marL="1828800" algn="l" defTabSz="914400" rtl="0" eaLnBrk="1" latinLnBrk="0" hangingPunct="1">
      <a:defRPr lang="pl-PL" sz="1200" kern="1200">
        <a:solidFill>
          <a:schemeClr val="tx1"/>
        </a:solidFill>
        <a:latin typeface="+mn-lt"/>
        <a:ea typeface="+mn-ea"/>
        <a:cs typeface="+mn-cs"/>
      </a:defRPr>
    </a:lvl5pPr>
    <a:lvl6pPr marL="2286000" algn="l" defTabSz="914400" rtl="0" eaLnBrk="1" latinLnBrk="0" hangingPunct="1">
      <a:defRPr lang="pl-PL" sz="1200" kern="1200">
        <a:solidFill>
          <a:schemeClr val="tx1"/>
        </a:solidFill>
        <a:latin typeface="+mn-lt"/>
        <a:ea typeface="+mn-ea"/>
        <a:cs typeface="+mn-cs"/>
      </a:defRPr>
    </a:lvl6pPr>
    <a:lvl7pPr marL="2743200" algn="l" defTabSz="914400" rtl="0" eaLnBrk="1" latinLnBrk="0" hangingPunct="1">
      <a:defRPr lang="pl-PL" sz="1200" kern="1200">
        <a:solidFill>
          <a:schemeClr val="tx1"/>
        </a:solidFill>
        <a:latin typeface="+mn-lt"/>
        <a:ea typeface="+mn-ea"/>
        <a:cs typeface="+mn-cs"/>
      </a:defRPr>
    </a:lvl7pPr>
    <a:lvl8pPr marL="3200400" algn="l" defTabSz="914400" rtl="0" eaLnBrk="1" latinLnBrk="0" hangingPunct="1">
      <a:defRPr lang="pl-PL" sz="1200" kern="1200">
        <a:solidFill>
          <a:schemeClr val="tx1"/>
        </a:solidFill>
        <a:latin typeface="+mn-lt"/>
        <a:ea typeface="+mn-ea"/>
        <a:cs typeface="+mn-cs"/>
      </a:defRPr>
    </a:lvl8pPr>
    <a:lvl9pPr marL="3657600" algn="l" defTabSz="914400" rtl="0" eaLnBrk="1" latinLnBrk="0" hangingPunct="1">
      <a:defRPr lang="pl-PL"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raz slajdu — symbol zastępczy 1"/>
          <p:cNvSpPr>
            <a:spLocks noGrp="1" noRot="1" noChangeAspect="1"/>
          </p:cNvSpPr>
          <p:nvPr>
            <p:ph type="sldImg"/>
          </p:nvPr>
        </p:nvSpPr>
        <p:spPr/>
      </p:sp>
      <p:sp>
        <p:nvSpPr>
          <p:cNvPr id="3" name="Notatki — symbol zastępczy 2"/>
          <p:cNvSpPr>
            <a:spLocks noGrp="1"/>
          </p:cNvSpPr>
          <p:nvPr>
            <p:ph type="body" idx="1"/>
          </p:nvPr>
        </p:nvSpPr>
        <p:spPr/>
        <p:txBody>
          <a:bodyPr rtlCol="0"/>
          <a:lstStyle>
            <a:defPPr>
              <a:defRPr lang="pl-PL"/>
            </a:defPPr>
          </a:lstStyle>
          <a:p>
            <a:pPr rtl="0"/>
            <a:endParaRPr lang="pl-PL" dirty="0"/>
          </a:p>
        </p:txBody>
      </p:sp>
      <p:sp>
        <p:nvSpPr>
          <p:cNvPr id="4" name="Numer slajdu — symbol zastępczy 3"/>
          <p:cNvSpPr>
            <a:spLocks noGrp="1"/>
          </p:cNvSpPr>
          <p:nvPr>
            <p:ph type="sldNum" sz="quarter" idx="5"/>
          </p:nvPr>
        </p:nvSpPr>
        <p:spPr/>
        <p:txBody>
          <a:bodyPr rtlCol="0"/>
          <a:lstStyle>
            <a:defPPr>
              <a:defRPr lang="pl-PL"/>
            </a:defPPr>
          </a:lstStyle>
          <a:p>
            <a:pPr rtl="0"/>
            <a:fld id="{AABE9C73-6CDE-45E2-97F8-E3C5308FA232}" type="slidenum">
              <a:rPr lang="pl-PL" smtClean="0"/>
              <a:t>45</a:t>
            </a:fld>
            <a:endParaRPr lang="pl-PL" dirty="0"/>
          </a:p>
        </p:txBody>
      </p:sp>
    </p:spTree>
    <p:extLst>
      <p:ext uri="{BB962C8B-B14F-4D97-AF65-F5344CB8AC3E}">
        <p14:creationId xmlns:p14="http://schemas.microsoft.com/office/powerpoint/2010/main" val="37701993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5" name="Prostokąt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stStyle>
          <a:p>
            <a:pPr algn="ctr" rtl="0"/>
            <a:endParaRPr lang="pl-PL" dirty="0"/>
          </a:p>
        </p:txBody>
      </p:sp>
      <p:sp useBgFill="1">
        <p:nvSpPr>
          <p:cNvPr id="10" name="Prostokąt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Prostokąt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Prostokąt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upa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Łącznik prosty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Łącznik prosty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Łącznik prosty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ytuł 1"/>
          <p:cNvSpPr>
            <a:spLocks noGrp="1"/>
          </p:cNvSpPr>
          <p:nvPr>
            <p:ph type="ctrTitle"/>
          </p:nvPr>
        </p:nvSpPr>
        <p:spPr>
          <a:xfrm>
            <a:off x="1629103" y="2244830"/>
            <a:ext cx="8933796" cy="2437232"/>
          </a:xfrm>
        </p:spPr>
        <p:txBody>
          <a:bodyPr tIns="45720" bIns="45720" rtlCol="0" anchor="ctr">
            <a:normAutofit/>
          </a:bodyPr>
          <a:lstStyle>
            <a:lvl1pPr algn="ctr">
              <a:lnSpc>
                <a:spcPct val="83000"/>
              </a:lnSpc>
              <a:defRPr lang="pl-PL" sz="6800" b="0" kern="1200" cap="all" spc="-100" baseline="0" dirty="0">
                <a:solidFill>
                  <a:schemeClr val="tx1">
                    <a:lumMod val="85000"/>
                    <a:lumOff val="15000"/>
                  </a:schemeClr>
                </a:solidFill>
                <a:effectLst/>
                <a:latin typeface="+mj-lt"/>
                <a:ea typeface="+mn-ea"/>
                <a:cs typeface="+mn-cs"/>
              </a:defRPr>
            </a:lvl1pPr>
          </a:lstStyle>
          <a:p>
            <a:pPr rtl="0"/>
            <a:r>
              <a:rPr lang="pl-PL"/>
              <a:t>Kliknij, aby edytować styl</a:t>
            </a:r>
            <a:endParaRPr lang="pl-PL" dirty="0"/>
          </a:p>
        </p:txBody>
      </p:sp>
      <p:sp>
        <p:nvSpPr>
          <p:cNvPr id="3" name="Podtytuł 2"/>
          <p:cNvSpPr>
            <a:spLocks noGrp="1"/>
          </p:cNvSpPr>
          <p:nvPr>
            <p:ph type="subTitle" idx="1"/>
          </p:nvPr>
        </p:nvSpPr>
        <p:spPr>
          <a:xfrm>
            <a:off x="1629101" y="4682062"/>
            <a:ext cx="8936846" cy="457201"/>
          </a:xfrm>
        </p:spPr>
        <p:txBody>
          <a:bodyPr rtlCol="0">
            <a:normAutofit/>
          </a:bodyPr>
          <a:lstStyle>
            <a:lvl1pPr marL="0" indent="0" algn="ctr">
              <a:spcBef>
                <a:spcPts val="0"/>
              </a:spcBef>
              <a:buNone/>
              <a:defRPr lang="pl-PL" sz="1800" spc="80" baseline="0">
                <a:solidFill>
                  <a:schemeClr val="tx1">
                    <a:lumMod val="95000"/>
                    <a:lumOff val="5000"/>
                  </a:schemeClr>
                </a:solidFill>
              </a:defRPr>
            </a:lvl1pPr>
            <a:lvl2pPr marL="457200" indent="0" algn="ctr">
              <a:buNone/>
              <a:defRPr lang="pl-PL" sz="1600"/>
            </a:lvl2pPr>
            <a:lvl3pPr marL="914400" indent="0" algn="ctr">
              <a:buNone/>
              <a:defRPr lang="pl-PL" sz="1600"/>
            </a:lvl3pPr>
            <a:lvl4pPr marL="1371600" indent="0" algn="ctr">
              <a:buNone/>
              <a:defRPr lang="pl-PL" sz="1600"/>
            </a:lvl4pPr>
            <a:lvl5pPr marL="1828800" indent="0" algn="ctr">
              <a:buNone/>
              <a:defRPr lang="pl-PL" sz="1600"/>
            </a:lvl5pPr>
            <a:lvl6pPr marL="2286000" indent="0" algn="ctr">
              <a:buNone/>
              <a:defRPr lang="pl-PL" sz="1600"/>
            </a:lvl6pPr>
            <a:lvl7pPr marL="2743200" indent="0" algn="ctr">
              <a:buNone/>
              <a:defRPr lang="pl-PL" sz="1600"/>
            </a:lvl7pPr>
            <a:lvl8pPr marL="3200400" indent="0" algn="ctr">
              <a:buNone/>
              <a:defRPr lang="pl-PL" sz="1600"/>
            </a:lvl8pPr>
            <a:lvl9pPr marL="3657600" indent="0" algn="ctr">
              <a:buNone/>
              <a:defRPr lang="pl-PL" sz="1600"/>
            </a:lvl9pPr>
          </a:lstStyle>
          <a:p>
            <a:pPr rtl="0"/>
            <a:r>
              <a:rPr lang="pl-PL"/>
              <a:t>Kliknij, aby edytować styl wzorca podtytułu</a:t>
            </a:r>
            <a:endParaRPr lang="pl-PL" dirty="0"/>
          </a:p>
        </p:txBody>
      </p:sp>
      <p:sp>
        <p:nvSpPr>
          <p:cNvPr id="20" name="Data — symbol zastępczy 19"/>
          <p:cNvSpPr>
            <a:spLocks noGrp="1"/>
          </p:cNvSpPr>
          <p:nvPr>
            <p:ph type="dt" sz="half" idx="10"/>
          </p:nvPr>
        </p:nvSpPr>
        <p:spPr>
          <a:xfrm>
            <a:off x="5318760" y="1341256"/>
            <a:ext cx="1554480" cy="485546"/>
          </a:xfrm>
        </p:spPr>
        <p:txBody>
          <a:bodyPr rtlCol="0"/>
          <a:lstStyle>
            <a:lvl1pPr algn="ctr">
              <a:defRPr lang="pl-PL" sz="1300" spc="0" baseline="0">
                <a:solidFill>
                  <a:srgbClr val="FFFFFF"/>
                </a:solidFill>
                <a:latin typeface="+mn-lt"/>
              </a:defRPr>
            </a:lvl1pPr>
          </a:lstStyle>
          <a:p>
            <a:pPr rtl="0"/>
            <a:fld id="{9C5B58C9-1F28-4149-A57A-6DE65EA87861}" type="datetime1">
              <a:rPr lang="pl-PL" smtClean="0"/>
              <a:t>15.06.2023</a:t>
            </a:fld>
            <a:endParaRPr lang="pl-PL" dirty="0"/>
          </a:p>
        </p:txBody>
      </p:sp>
      <p:sp>
        <p:nvSpPr>
          <p:cNvPr id="21" name="Stopka — symbol zastępczy 20"/>
          <p:cNvSpPr>
            <a:spLocks noGrp="1"/>
          </p:cNvSpPr>
          <p:nvPr>
            <p:ph type="ftr" sz="quarter" idx="11"/>
          </p:nvPr>
        </p:nvSpPr>
        <p:spPr>
          <a:xfrm>
            <a:off x="1629100" y="5177408"/>
            <a:ext cx="5730295" cy="228600"/>
          </a:xfrm>
        </p:spPr>
        <p:txBody>
          <a:bodyPr rtlCol="0"/>
          <a:lstStyle>
            <a:lvl1pPr algn="l">
              <a:defRPr lang="pl-PL">
                <a:solidFill>
                  <a:schemeClr val="tx1">
                    <a:lumMod val="85000"/>
                    <a:lumOff val="15000"/>
                  </a:schemeClr>
                </a:solidFill>
              </a:defRPr>
            </a:lvl1pPr>
          </a:lstStyle>
          <a:p>
            <a:pPr rtl="0"/>
            <a:endParaRPr lang="pl-PL" dirty="0"/>
          </a:p>
        </p:txBody>
      </p:sp>
      <p:sp>
        <p:nvSpPr>
          <p:cNvPr id="22" name="Numer slajdu — symbol zastępczy 21"/>
          <p:cNvSpPr>
            <a:spLocks noGrp="1"/>
          </p:cNvSpPr>
          <p:nvPr>
            <p:ph type="sldNum" sz="quarter" idx="12"/>
          </p:nvPr>
        </p:nvSpPr>
        <p:spPr>
          <a:xfrm>
            <a:off x="8606920" y="5177408"/>
            <a:ext cx="1955980" cy="228600"/>
          </a:xfrm>
        </p:spPr>
        <p:txBody>
          <a:bodyPr rtlCol="0"/>
          <a:lstStyle>
            <a:lvl1pPr>
              <a:defRPr lang="pl-PL">
                <a:solidFill>
                  <a:schemeClr val="tx1">
                    <a:lumMod val="85000"/>
                    <a:lumOff val="15000"/>
                  </a:schemeClr>
                </a:solidFill>
              </a:defRPr>
            </a:lvl1pPr>
          </a:lstStyle>
          <a:p>
            <a:pPr rtl="0"/>
            <a:fld id="{34B7E4EF-A1BD-40F4-AB7B-04F084DD991D}" type="slidenum">
              <a:rPr lang="pl-PL" smtClean="0"/>
              <a:t>‹#›</a:t>
            </a:fld>
            <a:endParaRPr lang="pl-PL" dirty="0"/>
          </a:p>
        </p:txBody>
      </p:sp>
    </p:spTree>
    <p:extLst>
      <p:ext uri="{BB962C8B-B14F-4D97-AF65-F5344CB8AC3E}">
        <p14:creationId xmlns:p14="http://schemas.microsoft.com/office/powerpoint/2010/main" val="1982019838"/>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1_Zawartość z podpisem">
    <p:spTree>
      <p:nvGrpSpPr>
        <p:cNvPr id="1" name=""/>
        <p:cNvGrpSpPr/>
        <p:nvPr/>
      </p:nvGrpSpPr>
      <p:grpSpPr>
        <a:xfrm>
          <a:off x="0" y="0"/>
          <a:ext cx="0" cy="0"/>
          <a:chOff x="0" y="0"/>
          <a:chExt cx="0" cy="0"/>
        </a:xfrm>
      </p:grpSpPr>
      <p:sp>
        <p:nvSpPr>
          <p:cNvPr id="10" name="Prostokąt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Prostokąt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ytuł 1"/>
          <p:cNvSpPr>
            <a:spLocks noGrp="1"/>
          </p:cNvSpPr>
          <p:nvPr>
            <p:ph type="title"/>
          </p:nvPr>
        </p:nvSpPr>
        <p:spPr>
          <a:xfrm>
            <a:off x="8458200" y="607392"/>
            <a:ext cx="3161963" cy="1645920"/>
          </a:xfrm>
        </p:spPr>
        <p:txBody>
          <a:bodyPr rtlCol="0" anchor="b">
            <a:noAutofit/>
          </a:bodyPr>
          <a:lstStyle>
            <a:lvl1pPr algn="l" defTabSz="914400" rtl="0" eaLnBrk="1" latinLnBrk="0" hangingPunct="1">
              <a:lnSpc>
                <a:spcPct val="100000"/>
              </a:lnSpc>
              <a:spcBef>
                <a:spcPct val="0"/>
              </a:spcBef>
              <a:buNone/>
              <a:defRPr lang="pl-PL" sz="4800" b="0" kern="1200" cap="none" spc="0" baseline="0" dirty="0">
                <a:solidFill>
                  <a:schemeClr val="bg1"/>
                </a:solidFill>
                <a:effectLst/>
                <a:latin typeface="+mj-lt"/>
                <a:ea typeface="+mn-ea"/>
                <a:cs typeface="+mn-cs"/>
              </a:defRPr>
            </a:lvl1pPr>
          </a:lstStyle>
          <a:p>
            <a:pPr rtl="0"/>
            <a:r>
              <a:rPr lang="pl-PL"/>
              <a:t>Kliknij, aby edytować styl</a:t>
            </a:r>
            <a:endParaRPr lang="pl-PL" dirty="0"/>
          </a:p>
        </p:txBody>
      </p:sp>
      <p:sp>
        <p:nvSpPr>
          <p:cNvPr id="3" name="Zawartość — symbol zastępczy 2"/>
          <p:cNvSpPr>
            <a:spLocks noGrp="1"/>
          </p:cNvSpPr>
          <p:nvPr>
            <p:ph idx="1"/>
          </p:nvPr>
        </p:nvSpPr>
        <p:spPr>
          <a:xfrm>
            <a:off x="685800" y="609600"/>
            <a:ext cx="6858000" cy="5334000"/>
          </a:xfrm>
        </p:spPr>
        <p:txBody>
          <a:bodyPr rtlCol="0"/>
          <a:lstStyle>
            <a:lvl1pPr>
              <a:defRPr lang="pl-PL" sz="1900"/>
            </a:lvl1pPr>
            <a:lvl2pPr>
              <a:defRPr lang="pl-PL" sz="1600"/>
            </a:lvl2pPr>
            <a:lvl3pPr>
              <a:defRPr lang="pl-PL" sz="1400"/>
            </a:lvl3pPr>
            <a:lvl4pPr>
              <a:defRPr lang="pl-PL" sz="1400"/>
            </a:lvl4pPr>
            <a:lvl5pPr>
              <a:defRPr lang="pl-PL" sz="1400"/>
            </a:lvl5pPr>
            <a:lvl6pPr>
              <a:defRPr lang="pl-PL" sz="1400"/>
            </a:lvl6pPr>
            <a:lvl7pPr>
              <a:defRPr lang="pl-PL" sz="1400"/>
            </a:lvl7pPr>
            <a:lvl8pPr>
              <a:defRPr lang="pl-PL" sz="1400"/>
            </a:lvl8pPr>
            <a:lvl9pPr>
              <a:defRPr lang="pl-PL" sz="1400"/>
            </a:lvl9pPr>
          </a:lstStyle>
          <a:p>
            <a:pPr lvl="0" rtl="0"/>
            <a:r>
              <a:rPr lang="pl-PL"/>
              <a:t>Kliknij, aby edytować style wzorca tekstu</a:t>
            </a:r>
          </a:p>
          <a:p>
            <a:pPr lvl="1" rtl="0"/>
            <a:r>
              <a:rPr lang="pl-PL"/>
              <a:t>Drugi poziom</a:t>
            </a:r>
          </a:p>
          <a:p>
            <a:pPr lvl="2" rtl="0"/>
            <a:r>
              <a:rPr lang="pl-PL"/>
              <a:t>Trzeci poziom</a:t>
            </a:r>
          </a:p>
          <a:p>
            <a:pPr lvl="3" rtl="0"/>
            <a:r>
              <a:rPr lang="pl-PL"/>
              <a:t>Czwarty poziom</a:t>
            </a:r>
          </a:p>
          <a:p>
            <a:pPr lvl="4" rtl="0"/>
            <a:r>
              <a:rPr lang="pl-PL"/>
              <a:t>Piąty poziom</a:t>
            </a:r>
            <a:endParaRPr lang="pl-PL" dirty="0"/>
          </a:p>
        </p:txBody>
      </p:sp>
      <p:sp>
        <p:nvSpPr>
          <p:cNvPr id="4" name="Tekst — symbol zastępczy 3"/>
          <p:cNvSpPr>
            <a:spLocks noGrp="1"/>
          </p:cNvSpPr>
          <p:nvPr>
            <p:ph type="body" sz="half" idx="2"/>
          </p:nvPr>
        </p:nvSpPr>
        <p:spPr>
          <a:xfrm>
            <a:off x="8458200" y="2336800"/>
            <a:ext cx="3161963" cy="3606800"/>
          </a:xfrm>
        </p:spPr>
        <p:txBody>
          <a:bodyPr rtlCol="0">
            <a:normAutofit/>
          </a:bodyPr>
          <a:lstStyle>
            <a:lvl1pPr marL="0" indent="0">
              <a:lnSpc>
                <a:spcPct val="110000"/>
              </a:lnSpc>
              <a:spcBef>
                <a:spcPts val="800"/>
              </a:spcBef>
              <a:buNone/>
              <a:defRPr lang="pl-PL" sz="1800">
                <a:solidFill>
                  <a:schemeClr val="bg1">
                    <a:lumMod val="95000"/>
                  </a:schemeClr>
                </a:solidFill>
              </a:defRPr>
            </a:lvl1pPr>
            <a:lvl2pPr marL="457200" indent="0">
              <a:buNone/>
              <a:defRPr lang="pl-PL" sz="1200"/>
            </a:lvl2pPr>
            <a:lvl3pPr marL="914400" indent="0">
              <a:buNone/>
              <a:defRPr lang="pl-PL" sz="1000"/>
            </a:lvl3pPr>
            <a:lvl4pPr marL="1371600" indent="0">
              <a:buNone/>
              <a:defRPr lang="pl-PL" sz="900"/>
            </a:lvl4pPr>
            <a:lvl5pPr marL="1828800" indent="0">
              <a:buNone/>
              <a:defRPr lang="pl-PL" sz="900"/>
            </a:lvl5pPr>
            <a:lvl6pPr marL="2286000" indent="0">
              <a:buNone/>
              <a:defRPr lang="pl-PL" sz="900"/>
            </a:lvl6pPr>
            <a:lvl7pPr marL="2743200" indent="0">
              <a:buNone/>
              <a:defRPr lang="pl-PL" sz="900"/>
            </a:lvl7pPr>
            <a:lvl8pPr marL="3200400" indent="0">
              <a:buNone/>
              <a:defRPr lang="pl-PL" sz="900"/>
            </a:lvl8pPr>
            <a:lvl9pPr marL="3657600" indent="0">
              <a:buNone/>
              <a:defRPr lang="pl-PL" sz="900"/>
            </a:lvl9pPr>
          </a:lstStyle>
          <a:p>
            <a:pPr lvl="0" rtl="0"/>
            <a:r>
              <a:rPr lang="pl-PL"/>
              <a:t>Kliknij, aby edytować style wzorca tekstu</a:t>
            </a:r>
          </a:p>
        </p:txBody>
      </p:sp>
      <p:sp>
        <p:nvSpPr>
          <p:cNvPr id="8" name="Data — symbol zastępczy 7"/>
          <p:cNvSpPr>
            <a:spLocks noGrp="1"/>
          </p:cNvSpPr>
          <p:nvPr>
            <p:ph type="dt" sz="half" idx="10"/>
          </p:nvPr>
        </p:nvSpPr>
        <p:spPr>
          <a:xfrm>
            <a:off x="5588000" y="6035040"/>
            <a:ext cx="1955800" cy="365760"/>
          </a:xfrm>
        </p:spPr>
        <p:txBody>
          <a:bodyPr rtlCol="0"/>
          <a:lstStyle>
            <a:lvl1pPr>
              <a:defRPr lang="pl-PL">
                <a:solidFill>
                  <a:schemeClr val="tx1">
                    <a:lumMod val="85000"/>
                    <a:lumOff val="15000"/>
                  </a:schemeClr>
                </a:solidFill>
              </a:defRPr>
            </a:lvl1pPr>
          </a:lstStyle>
          <a:p>
            <a:pPr rtl="0"/>
            <a:fld id="{875E3B22-2B9F-4729-92D9-2B693E7D6AFC}" type="datetime1">
              <a:rPr lang="pl-PL" smtClean="0"/>
              <a:t>15.06.2023</a:t>
            </a:fld>
            <a:endParaRPr lang="pl-PL" dirty="0"/>
          </a:p>
        </p:txBody>
      </p:sp>
      <p:sp>
        <p:nvSpPr>
          <p:cNvPr id="9" name="Stopka — symbol zastępczy 8"/>
          <p:cNvSpPr>
            <a:spLocks noGrp="1"/>
          </p:cNvSpPr>
          <p:nvPr>
            <p:ph type="ftr" sz="quarter" idx="11"/>
          </p:nvPr>
        </p:nvSpPr>
        <p:spPr>
          <a:xfrm>
            <a:off x="685801" y="6035040"/>
            <a:ext cx="4584700" cy="365760"/>
          </a:xfrm>
        </p:spPr>
        <p:txBody>
          <a:bodyPr rtlCol="0"/>
          <a:lstStyle>
            <a:lvl1pPr algn="l">
              <a:defRPr lang="pl-PL"/>
            </a:lvl1pPr>
          </a:lstStyle>
          <a:p>
            <a:pPr rtl="0"/>
            <a:endParaRPr lang="pl-PL" dirty="0"/>
          </a:p>
        </p:txBody>
      </p:sp>
      <p:sp>
        <p:nvSpPr>
          <p:cNvPr id="11" name="Numer slajdu — symbol zastępczy 10"/>
          <p:cNvSpPr>
            <a:spLocks noGrp="1"/>
          </p:cNvSpPr>
          <p:nvPr>
            <p:ph type="sldNum" sz="quarter" idx="12"/>
          </p:nvPr>
        </p:nvSpPr>
        <p:spPr>
          <a:xfrm>
            <a:off x="10396728" y="6035040"/>
            <a:ext cx="1223435" cy="365760"/>
          </a:xfrm>
        </p:spPr>
        <p:txBody>
          <a:bodyPr rtlCol="0"/>
          <a:lstStyle>
            <a:lvl1pPr>
              <a:defRPr lang="pl-PL">
                <a:solidFill>
                  <a:schemeClr val="tx1">
                    <a:lumMod val="85000"/>
                    <a:lumOff val="15000"/>
                  </a:schemeClr>
                </a:solidFill>
              </a:defRPr>
            </a:lvl1pPr>
          </a:lstStyle>
          <a:p>
            <a:pPr rtl="0"/>
            <a:fld id="{34B7E4EF-A1BD-40F4-AB7B-04F084DD991D}" type="slidenum">
              <a:rPr lang="pl-PL" smtClean="0"/>
              <a:t>‹#›</a:t>
            </a:fld>
            <a:endParaRPr lang="pl-PL" dirty="0"/>
          </a:p>
        </p:txBody>
      </p:sp>
    </p:spTree>
    <p:extLst>
      <p:ext uri="{BB962C8B-B14F-4D97-AF65-F5344CB8AC3E}">
        <p14:creationId xmlns:p14="http://schemas.microsoft.com/office/powerpoint/2010/main" val="154680430"/>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Obraz z podpisem">
    <p:spTree>
      <p:nvGrpSpPr>
        <p:cNvPr id="1" name=""/>
        <p:cNvGrpSpPr/>
        <p:nvPr/>
      </p:nvGrpSpPr>
      <p:grpSpPr>
        <a:xfrm>
          <a:off x="0" y="0"/>
          <a:ext cx="0" cy="0"/>
          <a:chOff x="0" y="0"/>
          <a:chExt cx="0" cy="0"/>
        </a:xfrm>
      </p:grpSpPr>
      <p:sp>
        <p:nvSpPr>
          <p:cNvPr id="25" name="Prostokąt 24">
            <a:extLst>
              <a:ext uri="{FF2B5EF4-FFF2-40B4-BE49-F238E27FC236}">
                <a16:creationId xmlns:a16="http://schemas.microsoft.com/office/drawing/2014/main" id="{CD7A40E7-331A-409D-8385-D6893D1EA86A}"/>
              </a:ext>
            </a:extLst>
          </p:cNvPr>
          <p:cNvSpPr/>
          <p:nvPr userDrawn="1"/>
        </p:nvSpPr>
        <p:spPr>
          <a:xfrm>
            <a:off x="948394" y="941695"/>
            <a:ext cx="5452526" cy="497461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stStyle>
          <a:p>
            <a:pPr algn="ctr" rtl="0"/>
            <a:endParaRPr lang="pl-PL" noProof="0" dirty="0"/>
          </a:p>
        </p:txBody>
      </p:sp>
      <p:sp>
        <p:nvSpPr>
          <p:cNvPr id="24" name="Obraz — symbol zastępczy 23">
            <a:extLst>
              <a:ext uri="{FF2B5EF4-FFF2-40B4-BE49-F238E27FC236}">
                <a16:creationId xmlns:a16="http://schemas.microsoft.com/office/drawing/2014/main" id="{75561E95-1FD2-4358-9E4C-3D2E929E4872}"/>
              </a:ext>
            </a:extLst>
          </p:cNvPr>
          <p:cNvSpPr>
            <a:spLocks noGrp="1"/>
          </p:cNvSpPr>
          <p:nvPr>
            <p:ph type="pic" sz="quarter" idx="14"/>
          </p:nvPr>
        </p:nvSpPr>
        <p:spPr>
          <a:xfrm>
            <a:off x="0" y="0"/>
            <a:ext cx="12192000" cy="6858000"/>
          </a:xfrm>
          <a:custGeom>
            <a:avLst/>
            <a:gdLst>
              <a:gd name="connsiteX0" fmla="*/ 948394 w 12192000"/>
              <a:gd name="connsiteY0" fmla="*/ 941695 h 6858000"/>
              <a:gd name="connsiteX1" fmla="*/ 948394 w 12192000"/>
              <a:gd name="connsiteY1" fmla="*/ 5916305 h 6858000"/>
              <a:gd name="connsiteX2" fmla="*/ 6400920 w 12192000"/>
              <a:gd name="connsiteY2" fmla="*/ 5916305 h 6858000"/>
              <a:gd name="connsiteX3" fmla="*/ 6400920 w 12192000"/>
              <a:gd name="connsiteY3" fmla="*/ 941695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948394" y="941695"/>
                </a:moveTo>
                <a:lnTo>
                  <a:pt x="948394" y="5916305"/>
                </a:lnTo>
                <a:lnTo>
                  <a:pt x="6400920" y="5916305"/>
                </a:lnTo>
                <a:lnTo>
                  <a:pt x="6400920" y="941695"/>
                </a:lnTo>
                <a:close/>
                <a:moveTo>
                  <a:pt x="0" y="0"/>
                </a:moveTo>
                <a:lnTo>
                  <a:pt x="12192000" y="0"/>
                </a:lnTo>
                <a:lnTo>
                  <a:pt x="12192000" y="6858000"/>
                </a:lnTo>
                <a:lnTo>
                  <a:pt x="0" y="6858000"/>
                </a:lnTo>
                <a:close/>
              </a:path>
            </a:pathLst>
          </a:custGeom>
          <a:solidFill>
            <a:schemeClr val="accent1">
              <a:lumMod val="60000"/>
              <a:lumOff val="40000"/>
            </a:schemeClr>
          </a:solidFill>
        </p:spPr>
        <p:txBody>
          <a:bodyPr wrap="square" rtlCol="0">
            <a:noAutofit/>
          </a:bodyPr>
          <a:lstStyle>
            <a:lvl1pPr marL="0" indent="0" algn="ctr">
              <a:buNone/>
              <a:defRPr lang="pl-PL"/>
            </a:lvl1pPr>
          </a:lstStyle>
          <a:p>
            <a:pPr rtl="0"/>
            <a:r>
              <a:rPr lang="pl-PL" noProof="0"/>
              <a:t>Kliknij ikonę, aby dodać obraz</a:t>
            </a:r>
          </a:p>
        </p:txBody>
      </p:sp>
      <p:sp>
        <p:nvSpPr>
          <p:cNvPr id="8" name="Data — symbol zastępczy 7"/>
          <p:cNvSpPr>
            <a:spLocks noGrp="1"/>
          </p:cNvSpPr>
          <p:nvPr>
            <p:ph type="dt" sz="half" idx="10"/>
          </p:nvPr>
        </p:nvSpPr>
        <p:spPr>
          <a:xfrm>
            <a:off x="5588000" y="6035040"/>
            <a:ext cx="1955800" cy="365760"/>
          </a:xfrm>
        </p:spPr>
        <p:txBody>
          <a:bodyPr rtlCol="0"/>
          <a:lstStyle>
            <a:lvl1pPr>
              <a:defRPr lang="pl-PL">
                <a:solidFill>
                  <a:schemeClr val="tx1">
                    <a:lumMod val="85000"/>
                    <a:lumOff val="15000"/>
                  </a:schemeClr>
                </a:solidFill>
              </a:defRPr>
            </a:lvl1pPr>
          </a:lstStyle>
          <a:p>
            <a:pPr rtl="0"/>
            <a:fld id="{D797721B-834B-40F0-9597-4884279CAC9D}" type="datetime1">
              <a:rPr lang="pl-PL" noProof="0" smtClean="0"/>
              <a:t>15.06.2023</a:t>
            </a:fld>
            <a:endParaRPr lang="pl-PL" noProof="0" dirty="0"/>
          </a:p>
        </p:txBody>
      </p:sp>
      <p:sp>
        <p:nvSpPr>
          <p:cNvPr id="9" name="Stopka — symbol zastępczy 8"/>
          <p:cNvSpPr>
            <a:spLocks noGrp="1"/>
          </p:cNvSpPr>
          <p:nvPr>
            <p:ph type="ftr" sz="quarter" idx="11"/>
          </p:nvPr>
        </p:nvSpPr>
        <p:spPr>
          <a:xfrm>
            <a:off x="685801" y="6035040"/>
            <a:ext cx="4584700" cy="365760"/>
          </a:xfrm>
        </p:spPr>
        <p:txBody>
          <a:bodyPr rtlCol="0"/>
          <a:lstStyle>
            <a:lvl1pPr algn="l">
              <a:defRPr lang="pl-PL"/>
            </a:lvl1pPr>
          </a:lstStyle>
          <a:p>
            <a:pPr rtl="0"/>
            <a:endParaRPr lang="pl-PL" noProof="0" dirty="0"/>
          </a:p>
        </p:txBody>
      </p:sp>
      <p:sp>
        <p:nvSpPr>
          <p:cNvPr id="11" name="Numer slajdu — symbol zastępczy 10"/>
          <p:cNvSpPr>
            <a:spLocks noGrp="1"/>
          </p:cNvSpPr>
          <p:nvPr>
            <p:ph type="sldNum" sz="quarter" idx="12"/>
          </p:nvPr>
        </p:nvSpPr>
        <p:spPr>
          <a:xfrm>
            <a:off x="10396728" y="6035040"/>
            <a:ext cx="1223435" cy="365760"/>
          </a:xfrm>
        </p:spPr>
        <p:txBody>
          <a:bodyPr rtlCol="0"/>
          <a:lstStyle>
            <a:lvl1pPr>
              <a:defRPr lang="pl-PL">
                <a:solidFill>
                  <a:schemeClr val="tx1">
                    <a:lumMod val="85000"/>
                    <a:lumOff val="15000"/>
                  </a:schemeClr>
                </a:solidFill>
              </a:defRPr>
            </a:lvl1pPr>
          </a:lstStyle>
          <a:p>
            <a:pPr rtl="0"/>
            <a:fld id="{34B7E4EF-A1BD-40F4-AB7B-04F084DD991D}" type="slidenum">
              <a:rPr lang="pl-PL" noProof="0" smtClean="0"/>
              <a:t>‹#›</a:t>
            </a:fld>
            <a:endParaRPr lang="pl-PL" noProof="0" dirty="0"/>
          </a:p>
        </p:txBody>
      </p:sp>
      <p:sp>
        <p:nvSpPr>
          <p:cNvPr id="22" name="Zawartość — symbol zastępczy 3">
            <a:extLst>
              <a:ext uri="{FF2B5EF4-FFF2-40B4-BE49-F238E27FC236}">
                <a16:creationId xmlns:a16="http://schemas.microsoft.com/office/drawing/2014/main" id="{6E7077FF-6FAE-4A98-862F-3A2F931B9589}"/>
              </a:ext>
            </a:extLst>
          </p:cNvPr>
          <p:cNvSpPr>
            <a:spLocks noGrp="1"/>
          </p:cNvSpPr>
          <p:nvPr>
            <p:ph sz="half" idx="13"/>
          </p:nvPr>
        </p:nvSpPr>
        <p:spPr>
          <a:xfrm>
            <a:off x="1357950" y="2852792"/>
            <a:ext cx="4633415" cy="2572193"/>
          </a:xfrm>
        </p:spPr>
        <p:txBody>
          <a:bodyPr vert="horz" lIns="91440" tIns="45720" rIns="91440" bIns="45720" rtlCol="0">
            <a:normAutofit/>
          </a:bodyPr>
          <a:lstStyle>
            <a:lvl1pPr marL="0" indent="0">
              <a:buNone/>
              <a:defRPr lang="pl-PL">
                <a:solidFill>
                  <a:schemeClr val="bg1"/>
                </a:solidFill>
              </a:defRPr>
            </a:lvl1pPr>
          </a:lstStyle>
          <a:p>
            <a:pPr lvl="0" rtl="0"/>
            <a:r>
              <a:rPr lang="pl-PL" noProof="0"/>
              <a:t>Kliknij, aby edytować style wzorca tekstu</a:t>
            </a:r>
          </a:p>
        </p:txBody>
      </p:sp>
      <p:sp>
        <p:nvSpPr>
          <p:cNvPr id="23" name="Prostokąt 22">
            <a:extLst>
              <a:ext uri="{FF2B5EF4-FFF2-40B4-BE49-F238E27FC236}">
                <a16:creationId xmlns:a16="http://schemas.microsoft.com/office/drawing/2014/main" id="{351E07B6-8D69-4F8A-9729-400511B37F8B}"/>
              </a:ext>
            </a:extLst>
          </p:cNvPr>
          <p:cNvSpPr/>
          <p:nvPr userDrawn="1"/>
        </p:nvSpPr>
        <p:spPr>
          <a:xfrm>
            <a:off x="1101715" y="1106424"/>
            <a:ext cx="5120640" cy="46451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stStyle>
          <a:p>
            <a:pPr algn="ctr" rtl="0"/>
            <a:endParaRPr lang="pl-PL" noProof="0" dirty="0"/>
          </a:p>
        </p:txBody>
      </p:sp>
      <p:sp>
        <p:nvSpPr>
          <p:cNvPr id="2" name="Tytuł 1"/>
          <p:cNvSpPr>
            <a:spLocks noGrp="1"/>
          </p:cNvSpPr>
          <p:nvPr>
            <p:ph type="title"/>
          </p:nvPr>
        </p:nvSpPr>
        <p:spPr>
          <a:xfrm>
            <a:off x="1357950" y="1352804"/>
            <a:ext cx="4633415" cy="1333641"/>
          </a:xfrm>
        </p:spPr>
        <p:txBody>
          <a:bodyPr rtlCol="0" anchor="b">
            <a:normAutofit/>
          </a:bodyPr>
          <a:lstStyle>
            <a:lvl1pPr algn="l" defTabSz="914400" rtl="0" eaLnBrk="1" latinLnBrk="0" hangingPunct="1">
              <a:lnSpc>
                <a:spcPct val="100000"/>
              </a:lnSpc>
              <a:spcBef>
                <a:spcPct val="0"/>
              </a:spcBef>
              <a:buNone/>
              <a:defRPr lang="pl-PL" sz="4800" b="0" kern="1200" cap="none" spc="0" baseline="0" dirty="0">
                <a:solidFill>
                  <a:schemeClr val="bg1"/>
                </a:solidFill>
                <a:effectLst/>
                <a:latin typeface="+mj-lt"/>
                <a:ea typeface="+mn-ea"/>
                <a:cs typeface="+mn-cs"/>
              </a:defRPr>
            </a:lvl1pPr>
          </a:lstStyle>
          <a:p>
            <a:pPr rtl="0"/>
            <a:r>
              <a:rPr lang="pl-PL" noProof="0"/>
              <a:t>Kliknij, aby edytować styl</a:t>
            </a:r>
          </a:p>
        </p:txBody>
      </p:sp>
    </p:spTree>
    <p:extLst>
      <p:ext uri="{BB962C8B-B14F-4D97-AF65-F5344CB8AC3E}">
        <p14:creationId xmlns:p14="http://schemas.microsoft.com/office/powerpoint/2010/main" val="2811138455"/>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11" name="Prostokąt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Obraz — symbol zastępczy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rtlCol="0" anchor="t"/>
          <a:lstStyle>
            <a:lvl1pPr marL="0" indent="0">
              <a:buNone/>
              <a:defRPr lang="pl-PL" sz="3200"/>
            </a:lvl1pPr>
            <a:lvl2pPr marL="457200" indent="0">
              <a:buNone/>
              <a:defRPr lang="pl-PL" sz="2800"/>
            </a:lvl2pPr>
            <a:lvl3pPr marL="914400" indent="0">
              <a:buNone/>
              <a:defRPr lang="pl-PL" sz="2400"/>
            </a:lvl3pPr>
            <a:lvl4pPr marL="1371600" indent="0">
              <a:buNone/>
              <a:defRPr lang="pl-PL" sz="2000"/>
            </a:lvl4pPr>
            <a:lvl5pPr marL="1828800" indent="0">
              <a:buNone/>
              <a:defRPr lang="pl-PL" sz="2000"/>
            </a:lvl5pPr>
            <a:lvl6pPr marL="2286000" indent="0">
              <a:buNone/>
              <a:defRPr lang="pl-PL" sz="2000"/>
            </a:lvl6pPr>
            <a:lvl7pPr marL="2743200" indent="0">
              <a:buNone/>
              <a:defRPr lang="pl-PL" sz="2000"/>
            </a:lvl7pPr>
            <a:lvl8pPr marL="3200400" indent="0">
              <a:buNone/>
              <a:defRPr lang="pl-PL" sz="2000"/>
            </a:lvl8pPr>
            <a:lvl9pPr marL="3657600" indent="0">
              <a:buNone/>
              <a:defRPr lang="pl-PL" sz="2000"/>
            </a:lvl9pPr>
          </a:lstStyle>
          <a:p>
            <a:pPr rtl="0"/>
            <a:r>
              <a:rPr lang="pl-PL"/>
              <a:t>Kliknij ikonę, aby dodać obraz</a:t>
            </a:r>
          </a:p>
        </p:txBody>
      </p:sp>
      <p:sp>
        <p:nvSpPr>
          <p:cNvPr id="5" name="Data — symbol zastępczy 4"/>
          <p:cNvSpPr>
            <a:spLocks noGrp="1"/>
          </p:cNvSpPr>
          <p:nvPr>
            <p:ph type="dt" sz="half" idx="10"/>
          </p:nvPr>
        </p:nvSpPr>
        <p:spPr>
          <a:xfrm>
            <a:off x="5662337" y="6035040"/>
            <a:ext cx="2071963" cy="365760"/>
          </a:xfrm>
        </p:spPr>
        <p:txBody>
          <a:bodyPr rtlCol="0"/>
          <a:lstStyle>
            <a:lvl1pPr>
              <a:defRPr lang="pl-PL" b="1">
                <a:solidFill>
                  <a:srgbClr val="FFFFFF"/>
                </a:solidFill>
                <a:effectLst>
                  <a:outerShdw blurRad="19050" dist="6350" dir="2700000" algn="tl" rotWithShape="0">
                    <a:prstClr val="black">
                      <a:alpha val="40000"/>
                    </a:prstClr>
                  </a:outerShdw>
                </a:effectLst>
              </a:defRPr>
            </a:lvl1pPr>
          </a:lstStyle>
          <a:p>
            <a:pPr rtl="0"/>
            <a:fld id="{026FAABC-7B83-4FF1-B21F-1ACB799CB36D}" type="datetime1">
              <a:rPr lang="pl-PL" smtClean="0"/>
              <a:t>15.06.2023</a:t>
            </a:fld>
            <a:endParaRPr lang="pl-PL" dirty="0"/>
          </a:p>
        </p:txBody>
      </p:sp>
      <p:sp>
        <p:nvSpPr>
          <p:cNvPr id="6" name="Stopka — symbol zastępczy 5"/>
          <p:cNvSpPr>
            <a:spLocks noGrp="1"/>
          </p:cNvSpPr>
          <p:nvPr>
            <p:ph type="ftr" sz="quarter" idx="11"/>
          </p:nvPr>
        </p:nvSpPr>
        <p:spPr>
          <a:xfrm>
            <a:off x="612648" y="6035040"/>
            <a:ext cx="4588002" cy="365760"/>
          </a:xfrm>
        </p:spPr>
        <p:txBody>
          <a:bodyPr rtlCol="0"/>
          <a:lstStyle>
            <a:lvl1pPr marL="0" algn="r" defTabSz="914400" rtl="0" eaLnBrk="1" latinLnBrk="0" hangingPunct="1">
              <a:defRPr lang="pl-PL"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rtl="0"/>
            <a:endParaRPr lang="pl-PL" dirty="0"/>
          </a:p>
        </p:txBody>
      </p:sp>
      <p:sp>
        <p:nvSpPr>
          <p:cNvPr id="7" name="Numer slajdu — symbol zastępczy 6"/>
          <p:cNvSpPr>
            <a:spLocks noGrp="1"/>
          </p:cNvSpPr>
          <p:nvPr>
            <p:ph type="sldNum" sz="quarter" idx="12"/>
          </p:nvPr>
        </p:nvSpPr>
        <p:spPr>
          <a:xfrm>
            <a:off x="10396728" y="6035040"/>
            <a:ext cx="1225296" cy="365760"/>
          </a:xfrm>
        </p:spPr>
        <p:txBody>
          <a:bodyPr rtlCol="0"/>
          <a:lstStyle>
            <a:defPPr>
              <a:defRPr lang="pl-PL"/>
            </a:defPPr>
          </a:lstStyle>
          <a:p>
            <a:pPr rtl="0"/>
            <a:fld id="{34B7E4EF-A1BD-40F4-AB7B-04F084DD991D}" type="slidenum">
              <a:rPr lang="pl-PL" smtClean="0"/>
              <a:t>‹#›</a:t>
            </a:fld>
            <a:endParaRPr lang="pl-PL" dirty="0"/>
          </a:p>
        </p:txBody>
      </p:sp>
      <p:sp>
        <p:nvSpPr>
          <p:cNvPr id="12" name="Prostokąt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ytuł 1"/>
          <p:cNvSpPr>
            <a:spLocks noGrp="1"/>
          </p:cNvSpPr>
          <p:nvPr>
            <p:ph type="title"/>
          </p:nvPr>
        </p:nvSpPr>
        <p:spPr>
          <a:xfrm>
            <a:off x="8477250" y="603504"/>
            <a:ext cx="3144774" cy="1645920"/>
          </a:xfrm>
        </p:spPr>
        <p:txBody>
          <a:bodyPr rtlCol="0" anchor="b">
            <a:noAutofit/>
          </a:bodyPr>
          <a:lstStyle>
            <a:lvl1pPr algn="l">
              <a:lnSpc>
                <a:spcPct val="100000"/>
              </a:lnSpc>
              <a:defRPr lang="pl-PL" sz="3200" b="0">
                <a:solidFill>
                  <a:schemeClr val="tx1"/>
                </a:solidFill>
                <a:latin typeface="+mj-lt"/>
              </a:defRPr>
            </a:lvl1pPr>
          </a:lstStyle>
          <a:p>
            <a:pPr rtl="0"/>
            <a:r>
              <a:rPr lang="pl-PL"/>
              <a:t>Kliknij, aby edytować styl</a:t>
            </a:r>
            <a:endParaRPr lang="pl-PL" dirty="0"/>
          </a:p>
        </p:txBody>
      </p:sp>
      <p:sp>
        <p:nvSpPr>
          <p:cNvPr id="4" name="Tekst — symbol zastępczy 3"/>
          <p:cNvSpPr>
            <a:spLocks noGrp="1"/>
          </p:cNvSpPr>
          <p:nvPr>
            <p:ph type="body" sz="half" idx="2"/>
          </p:nvPr>
        </p:nvSpPr>
        <p:spPr>
          <a:xfrm>
            <a:off x="8477250" y="2386584"/>
            <a:ext cx="3144774" cy="3511296"/>
          </a:xfrm>
        </p:spPr>
        <p:txBody>
          <a:bodyPr rtlCol="0">
            <a:normAutofit/>
          </a:bodyPr>
          <a:lstStyle>
            <a:lvl1pPr marL="0" indent="0" algn="l">
              <a:lnSpc>
                <a:spcPct val="110000"/>
              </a:lnSpc>
              <a:spcBef>
                <a:spcPts val="800"/>
              </a:spcBef>
              <a:buNone/>
              <a:defRPr lang="pl-PL" sz="1800">
                <a:solidFill>
                  <a:schemeClr val="tx1"/>
                </a:solidFill>
              </a:defRPr>
            </a:lvl1pPr>
            <a:lvl2pPr marL="457200" indent="0">
              <a:buNone/>
              <a:defRPr lang="pl-PL" sz="1200"/>
            </a:lvl2pPr>
            <a:lvl3pPr marL="914400" indent="0">
              <a:buNone/>
              <a:defRPr lang="pl-PL" sz="1000"/>
            </a:lvl3pPr>
            <a:lvl4pPr marL="1371600" indent="0">
              <a:buNone/>
              <a:defRPr lang="pl-PL" sz="900"/>
            </a:lvl4pPr>
            <a:lvl5pPr marL="1828800" indent="0">
              <a:buNone/>
              <a:defRPr lang="pl-PL" sz="900"/>
            </a:lvl5pPr>
            <a:lvl6pPr marL="2286000" indent="0">
              <a:buNone/>
              <a:defRPr lang="pl-PL" sz="900"/>
            </a:lvl6pPr>
            <a:lvl7pPr marL="2743200" indent="0">
              <a:buNone/>
              <a:defRPr lang="pl-PL" sz="900"/>
            </a:lvl7pPr>
            <a:lvl8pPr marL="3200400" indent="0">
              <a:buNone/>
              <a:defRPr lang="pl-PL" sz="900"/>
            </a:lvl8pPr>
            <a:lvl9pPr marL="3657600" indent="0">
              <a:buNone/>
              <a:defRPr lang="pl-PL" sz="900"/>
            </a:lvl9pPr>
          </a:lstStyle>
          <a:p>
            <a:pPr lvl="0" rtl="0"/>
            <a:r>
              <a:rPr lang="pl-PL"/>
              <a:t>Kliknij, aby edytować style wzorca tekstu</a:t>
            </a:r>
          </a:p>
        </p:txBody>
      </p:sp>
    </p:spTree>
    <p:extLst>
      <p:ext uri="{BB962C8B-B14F-4D97-AF65-F5344CB8AC3E}">
        <p14:creationId xmlns:p14="http://schemas.microsoft.com/office/powerpoint/2010/main" val="2401001363"/>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rtlCol="0"/>
          <a:lstStyle>
            <a:defPPr>
              <a:defRPr lang="pl-PL"/>
            </a:defPPr>
          </a:lstStyle>
          <a:p>
            <a:pPr rtl="0"/>
            <a:r>
              <a:rPr lang="pl-PL"/>
              <a:t>Kliknij, aby edytować styl</a:t>
            </a:r>
            <a:endParaRPr lang="pl-PL" dirty="0"/>
          </a:p>
        </p:txBody>
      </p:sp>
      <p:sp>
        <p:nvSpPr>
          <p:cNvPr id="3" name="Zawartość — symbol zastępczy 2"/>
          <p:cNvSpPr>
            <a:spLocks noGrp="1"/>
          </p:cNvSpPr>
          <p:nvPr>
            <p:ph idx="1"/>
          </p:nvPr>
        </p:nvSpPr>
        <p:spPr/>
        <p:txBody>
          <a:bodyPr rtlCol="0"/>
          <a:lstStyle>
            <a:defPPr>
              <a:defRPr lang="pl-PL"/>
            </a:defPPr>
          </a:lstStyle>
          <a:p>
            <a:pPr lvl="0" rtl="0"/>
            <a:r>
              <a:rPr lang="pl-PL"/>
              <a:t>Kliknij, aby edytować style wzorca tekstu</a:t>
            </a:r>
          </a:p>
          <a:p>
            <a:pPr lvl="1" rtl="0"/>
            <a:r>
              <a:rPr lang="pl-PL"/>
              <a:t>Drugi poziom</a:t>
            </a:r>
          </a:p>
          <a:p>
            <a:pPr lvl="2" rtl="0"/>
            <a:r>
              <a:rPr lang="pl-PL"/>
              <a:t>Trzeci poziom</a:t>
            </a:r>
          </a:p>
          <a:p>
            <a:pPr lvl="3" rtl="0"/>
            <a:r>
              <a:rPr lang="pl-PL"/>
              <a:t>Czwarty poziom</a:t>
            </a:r>
          </a:p>
          <a:p>
            <a:pPr lvl="4" rtl="0"/>
            <a:r>
              <a:rPr lang="pl-PL"/>
              <a:t>Piąty poziom</a:t>
            </a:r>
            <a:endParaRPr lang="pl-PL" dirty="0"/>
          </a:p>
        </p:txBody>
      </p:sp>
      <p:sp>
        <p:nvSpPr>
          <p:cNvPr id="4" name="Data — symbol zastępczy 3"/>
          <p:cNvSpPr>
            <a:spLocks noGrp="1"/>
          </p:cNvSpPr>
          <p:nvPr>
            <p:ph type="dt" sz="half" idx="10"/>
          </p:nvPr>
        </p:nvSpPr>
        <p:spPr/>
        <p:txBody>
          <a:bodyPr rtlCol="0"/>
          <a:lstStyle>
            <a:defPPr>
              <a:defRPr lang="pl-PL"/>
            </a:defPPr>
          </a:lstStyle>
          <a:p>
            <a:pPr rtl="0"/>
            <a:fld id="{5A66163D-C2D1-452C-B25A-1418EB7F13F4}" type="datetime1">
              <a:rPr lang="pl-PL" smtClean="0"/>
              <a:t>15.06.2023</a:t>
            </a:fld>
            <a:endParaRPr lang="pl-PL" dirty="0"/>
          </a:p>
        </p:txBody>
      </p:sp>
      <p:sp>
        <p:nvSpPr>
          <p:cNvPr id="5" name="Stopka — symbol zastępczy 4"/>
          <p:cNvSpPr>
            <a:spLocks noGrp="1"/>
          </p:cNvSpPr>
          <p:nvPr>
            <p:ph type="ftr" sz="quarter" idx="11"/>
          </p:nvPr>
        </p:nvSpPr>
        <p:spPr/>
        <p:txBody>
          <a:bodyPr rtlCol="0"/>
          <a:lstStyle>
            <a:defPPr>
              <a:defRPr lang="pl-PL"/>
            </a:defPPr>
          </a:lstStyle>
          <a:p>
            <a:pPr rtl="0"/>
            <a:endParaRPr lang="pl-PL" dirty="0"/>
          </a:p>
        </p:txBody>
      </p:sp>
      <p:sp>
        <p:nvSpPr>
          <p:cNvPr id="6" name="Numer slajdu — symbol zastępczy 5"/>
          <p:cNvSpPr>
            <a:spLocks noGrp="1"/>
          </p:cNvSpPr>
          <p:nvPr>
            <p:ph type="sldNum" sz="quarter" idx="12"/>
          </p:nvPr>
        </p:nvSpPr>
        <p:spPr/>
        <p:txBody>
          <a:bodyPr rtlCol="0"/>
          <a:lstStyle>
            <a:defPPr>
              <a:defRPr lang="pl-PL"/>
            </a:defPPr>
          </a:lstStyle>
          <a:p>
            <a:pPr rtl="0"/>
            <a:fld id="{34B7E4EF-A1BD-40F4-AB7B-04F084DD991D}" type="slidenum">
              <a:rPr lang="pl-PL" smtClean="0"/>
              <a:t>‹#›</a:t>
            </a:fld>
            <a:endParaRPr lang="pl-PL" dirty="0"/>
          </a:p>
        </p:txBody>
      </p:sp>
    </p:spTree>
    <p:extLst>
      <p:ext uri="{BB962C8B-B14F-4D97-AF65-F5344CB8AC3E}">
        <p14:creationId xmlns:p14="http://schemas.microsoft.com/office/powerpoint/2010/main" val="1628558158"/>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spTree>
      <p:nvGrpSpPr>
        <p:cNvPr id="1" name=""/>
        <p:cNvGrpSpPr/>
        <p:nvPr/>
      </p:nvGrpSpPr>
      <p:grpSpPr>
        <a:xfrm>
          <a:off x="0" y="0"/>
          <a:ext cx="0" cy="0"/>
          <a:chOff x="0" y="0"/>
          <a:chExt cx="0" cy="0"/>
        </a:xfrm>
      </p:grpSpPr>
      <p:sp>
        <p:nvSpPr>
          <p:cNvPr id="15" name="Prostokąt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stStyle>
          <a:p>
            <a:pPr algn="ctr" rtl="0"/>
            <a:endParaRPr lang="pl-PL" dirty="0"/>
          </a:p>
        </p:txBody>
      </p:sp>
      <p:sp useBgFill="1">
        <p:nvSpPr>
          <p:cNvPr id="23" name="Prostokąt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Prostokąt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Prostokąt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ytuł 1"/>
          <p:cNvSpPr>
            <a:spLocks noGrp="1"/>
          </p:cNvSpPr>
          <p:nvPr>
            <p:ph type="title"/>
          </p:nvPr>
        </p:nvSpPr>
        <p:spPr>
          <a:xfrm>
            <a:off x="1629156" y="2275165"/>
            <a:ext cx="8933688" cy="2406895"/>
          </a:xfrm>
        </p:spPr>
        <p:txBody>
          <a:bodyPr rtlCol="0" anchor="ctr">
            <a:normAutofit/>
          </a:bodyPr>
          <a:lstStyle>
            <a:lvl1pPr algn="ctr">
              <a:lnSpc>
                <a:spcPct val="83000"/>
              </a:lnSpc>
              <a:defRPr lang="pl-PL" sz="6800" kern="1200" cap="all" spc="-100" baseline="0" dirty="0">
                <a:solidFill>
                  <a:schemeClr val="tx1">
                    <a:lumMod val="85000"/>
                    <a:lumOff val="15000"/>
                  </a:schemeClr>
                </a:solidFill>
                <a:effectLst/>
                <a:latin typeface="+mj-lt"/>
                <a:ea typeface="+mn-ea"/>
                <a:cs typeface="+mn-cs"/>
              </a:defRPr>
            </a:lvl1pPr>
          </a:lstStyle>
          <a:p>
            <a:pPr rtl="0"/>
            <a:r>
              <a:rPr lang="pl-PL"/>
              <a:t>Kliknij, aby edytować styl</a:t>
            </a:r>
            <a:endParaRPr lang="pl-PL" dirty="0"/>
          </a:p>
        </p:txBody>
      </p:sp>
      <p:grpSp>
        <p:nvGrpSpPr>
          <p:cNvPr id="16" name="Grupa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Łącznik prosty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Łącznik prosty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Łącznik prosty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kst — symbol zastępczy 2"/>
          <p:cNvSpPr>
            <a:spLocks noGrp="1"/>
          </p:cNvSpPr>
          <p:nvPr>
            <p:ph type="body" idx="1"/>
          </p:nvPr>
        </p:nvSpPr>
        <p:spPr>
          <a:xfrm>
            <a:off x="1629156" y="4682062"/>
            <a:ext cx="8939784" cy="457200"/>
          </a:xfrm>
        </p:spPr>
        <p:txBody>
          <a:bodyPr rtlCol="0" anchor="t">
            <a:normAutofit/>
          </a:bodyPr>
          <a:lstStyle>
            <a:lvl1pPr marL="0" indent="0" algn="ctr">
              <a:buNone/>
              <a:tabLst>
                <a:tab pos="2633663" algn="l"/>
              </a:tabLst>
              <a:defRPr lang="pl-PL" sz="1800">
                <a:solidFill>
                  <a:schemeClr val="tx1">
                    <a:lumMod val="95000"/>
                    <a:lumOff val="5000"/>
                  </a:schemeClr>
                </a:solidFill>
                <a:effectLst/>
              </a:defRPr>
            </a:lvl1pPr>
            <a:lvl2pPr marL="457200" indent="0">
              <a:buNone/>
              <a:defRPr lang="pl-PL" sz="1600">
                <a:solidFill>
                  <a:schemeClr val="tx1">
                    <a:tint val="75000"/>
                  </a:schemeClr>
                </a:solidFill>
              </a:defRPr>
            </a:lvl2pPr>
            <a:lvl3pPr marL="914400" indent="0">
              <a:buNone/>
              <a:defRPr lang="pl-PL" sz="1600">
                <a:solidFill>
                  <a:schemeClr val="tx1">
                    <a:tint val="75000"/>
                  </a:schemeClr>
                </a:solidFill>
              </a:defRPr>
            </a:lvl3pPr>
            <a:lvl4pPr marL="1371600" indent="0">
              <a:buNone/>
              <a:defRPr lang="pl-PL" sz="1400">
                <a:solidFill>
                  <a:schemeClr val="tx1">
                    <a:tint val="75000"/>
                  </a:schemeClr>
                </a:solidFill>
              </a:defRPr>
            </a:lvl4pPr>
            <a:lvl5pPr marL="1828800" indent="0">
              <a:buNone/>
              <a:defRPr lang="pl-PL" sz="1400">
                <a:solidFill>
                  <a:schemeClr val="tx1">
                    <a:tint val="75000"/>
                  </a:schemeClr>
                </a:solidFill>
              </a:defRPr>
            </a:lvl5pPr>
            <a:lvl6pPr marL="2286000" indent="0">
              <a:buNone/>
              <a:defRPr lang="pl-PL" sz="1400">
                <a:solidFill>
                  <a:schemeClr val="tx1">
                    <a:tint val="75000"/>
                  </a:schemeClr>
                </a:solidFill>
              </a:defRPr>
            </a:lvl6pPr>
            <a:lvl7pPr marL="2743200" indent="0">
              <a:buNone/>
              <a:defRPr lang="pl-PL" sz="1400">
                <a:solidFill>
                  <a:schemeClr val="tx1">
                    <a:tint val="75000"/>
                  </a:schemeClr>
                </a:solidFill>
              </a:defRPr>
            </a:lvl7pPr>
            <a:lvl8pPr marL="3200400" indent="0">
              <a:buNone/>
              <a:defRPr lang="pl-PL" sz="1400">
                <a:solidFill>
                  <a:schemeClr val="tx1">
                    <a:tint val="75000"/>
                  </a:schemeClr>
                </a:solidFill>
              </a:defRPr>
            </a:lvl8pPr>
            <a:lvl9pPr marL="3657600" indent="0">
              <a:buNone/>
              <a:defRPr lang="pl-PL" sz="1400">
                <a:solidFill>
                  <a:schemeClr val="tx1">
                    <a:tint val="75000"/>
                  </a:schemeClr>
                </a:solidFill>
              </a:defRPr>
            </a:lvl9pPr>
          </a:lstStyle>
          <a:p>
            <a:pPr lvl="0" rtl="0"/>
            <a:r>
              <a:rPr lang="pl-PL"/>
              <a:t>Kliknij, aby edytować style wzorca tekstu</a:t>
            </a:r>
          </a:p>
        </p:txBody>
      </p:sp>
      <p:sp>
        <p:nvSpPr>
          <p:cNvPr id="4" name="Data — symbol zastępczy 3"/>
          <p:cNvSpPr>
            <a:spLocks noGrp="1"/>
          </p:cNvSpPr>
          <p:nvPr>
            <p:ph type="dt" sz="half" idx="10"/>
          </p:nvPr>
        </p:nvSpPr>
        <p:spPr>
          <a:xfrm>
            <a:off x="5318760" y="1344502"/>
            <a:ext cx="1554480" cy="498781"/>
          </a:xfrm>
        </p:spPr>
        <p:txBody>
          <a:bodyPr rtlCol="0"/>
          <a:lstStyle>
            <a:lvl1pPr algn="ctr">
              <a:defRPr lang="pl-PL" sz="1300" kern="1200" spc="0" baseline="0">
                <a:solidFill>
                  <a:srgbClr val="FFFFFF"/>
                </a:solidFill>
                <a:latin typeface="+mn-lt"/>
                <a:ea typeface="+mn-ea"/>
                <a:cs typeface="+mn-cs"/>
              </a:defRPr>
            </a:lvl1pPr>
          </a:lstStyle>
          <a:p>
            <a:pPr rtl="0"/>
            <a:fld id="{E791801F-7A06-4A4E-BF11-D3A641F16989}" type="datetime1">
              <a:rPr lang="pl-PL" smtClean="0"/>
              <a:t>15.06.2023</a:t>
            </a:fld>
            <a:endParaRPr lang="pl-PL" dirty="0"/>
          </a:p>
        </p:txBody>
      </p:sp>
      <p:sp>
        <p:nvSpPr>
          <p:cNvPr id="5" name="Stopka — symbol zastępczy 4"/>
          <p:cNvSpPr>
            <a:spLocks noGrp="1"/>
          </p:cNvSpPr>
          <p:nvPr>
            <p:ph type="ftr" sz="quarter" idx="11"/>
          </p:nvPr>
        </p:nvSpPr>
        <p:spPr>
          <a:xfrm>
            <a:off x="1629157" y="5177408"/>
            <a:ext cx="5660134" cy="228600"/>
          </a:xfrm>
        </p:spPr>
        <p:txBody>
          <a:bodyPr rtlCol="0"/>
          <a:lstStyle>
            <a:lvl1pPr algn="l">
              <a:defRPr lang="pl-PL">
                <a:solidFill>
                  <a:schemeClr val="tx1">
                    <a:lumMod val="85000"/>
                    <a:lumOff val="15000"/>
                  </a:schemeClr>
                </a:solidFill>
              </a:defRPr>
            </a:lvl1pPr>
          </a:lstStyle>
          <a:p>
            <a:pPr rtl="0"/>
            <a:endParaRPr lang="pl-PL" dirty="0"/>
          </a:p>
        </p:txBody>
      </p:sp>
      <p:sp>
        <p:nvSpPr>
          <p:cNvPr id="6" name="Numer slajdu — symbol zastępczy 5"/>
          <p:cNvSpPr>
            <a:spLocks noGrp="1"/>
          </p:cNvSpPr>
          <p:nvPr>
            <p:ph type="sldNum" sz="quarter" idx="12"/>
          </p:nvPr>
        </p:nvSpPr>
        <p:spPr>
          <a:xfrm>
            <a:off x="8604504" y="5177408"/>
            <a:ext cx="1958339" cy="228600"/>
          </a:xfrm>
        </p:spPr>
        <p:txBody>
          <a:bodyPr rtlCol="0"/>
          <a:lstStyle>
            <a:lvl1pPr>
              <a:defRPr lang="pl-PL">
                <a:solidFill>
                  <a:schemeClr val="tx1">
                    <a:lumMod val="85000"/>
                    <a:lumOff val="15000"/>
                  </a:schemeClr>
                </a:solidFill>
              </a:defRPr>
            </a:lvl1pPr>
          </a:lstStyle>
          <a:p>
            <a:pPr rtl="0"/>
            <a:fld id="{34B7E4EF-A1BD-40F4-AB7B-04F084DD991D}" type="slidenum">
              <a:rPr lang="pl-PL" smtClean="0"/>
              <a:t>‹#›</a:t>
            </a:fld>
            <a:endParaRPr lang="pl-PL" dirty="0"/>
          </a:p>
        </p:txBody>
      </p:sp>
    </p:spTree>
    <p:extLst>
      <p:ext uri="{BB962C8B-B14F-4D97-AF65-F5344CB8AC3E}">
        <p14:creationId xmlns:p14="http://schemas.microsoft.com/office/powerpoint/2010/main" val="187034359"/>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8" name="Tytuł 7"/>
          <p:cNvSpPr>
            <a:spLocks noGrp="1"/>
          </p:cNvSpPr>
          <p:nvPr>
            <p:ph type="title"/>
          </p:nvPr>
        </p:nvSpPr>
        <p:spPr/>
        <p:txBody>
          <a:bodyPr rtlCol="0"/>
          <a:lstStyle>
            <a:defPPr>
              <a:defRPr lang="pl-PL"/>
            </a:defPPr>
          </a:lstStyle>
          <a:p>
            <a:pPr rtl="0"/>
            <a:r>
              <a:rPr lang="pl-PL"/>
              <a:t>Kliknij, aby edytować styl</a:t>
            </a:r>
            <a:endParaRPr lang="pl-PL" dirty="0"/>
          </a:p>
        </p:txBody>
      </p:sp>
      <p:sp>
        <p:nvSpPr>
          <p:cNvPr id="3" name="Zawartość — symbol zastępczy 2"/>
          <p:cNvSpPr>
            <a:spLocks noGrp="1"/>
          </p:cNvSpPr>
          <p:nvPr>
            <p:ph sz="half" idx="1"/>
          </p:nvPr>
        </p:nvSpPr>
        <p:spPr>
          <a:xfrm>
            <a:off x="1066800" y="2103120"/>
            <a:ext cx="4663440" cy="3749040"/>
          </a:xfrm>
        </p:spPr>
        <p:txBody>
          <a:bodyPr rtlCol="0"/>
          <a:lstStyle>
            <a:lvl1pPr>
              <a:defRPr lang="pl-PL" sz="1800"/>
            </a:lvl1pPr>
            <a:lvl2pPr>
              <a:defRPr lang="pl-PL" sz="1600"/>
            </a:lvl2pPr>
            <a:lvl3pPr>
              <a:defRPr lang="pl-PL" sz="1400"/>
            </a:lvl3pPr>
            <a:lvl4pPr>
              <a:defRPr lang="pl-PL" sz="1400"/>
            </a:lvl4pPr>
            <a:lvl5pPr>
              <a:defRPr lang="pl-PL" sz="1400"/>
            </a:lvl5pPr>
            <a:lvl6pPr>
              <a:defRPr lang="pl-PL" sz="1400"/>
            </a:lvl6pPr>
            <a:lvl7pPr>
              <a:defRPr lang="pl-PL" sz="1400"/>
            </a:lvl7pPr>
            <a:lvl8pPr>
              <a:defRPr lang="pl-PL" sz="1400"/>
            </a:lvl8pPr>
            <a:lvl9pPr>
              <a:defRPr lang="pl-PL" sz="1400"/>
            </a:lvl9pPr>
          </a:lstStyle>
          <a:p>
            <a:pPr lvl="0" rtl="0"/>
            <a:r>
              <a:rPr lang="pl-PL"/>
              <a:t>Kliknij, aby edytować style wzorca tekstu</a:t>
            </a:r>
          </a:p>
          <a:p>
            <a:pPr lvl="1" rtl="0"/>
            <a:r>
              <a:rPr lang="pl-PL"/>
              <a:t>Drugi poziom</a:t>
            </a:r>
          </a:p>
          <a:p>
            <a:pPr lvl="2" rtl="0"/>
            <a:r>
              <a:rPr lang="pl-PL"/>
              <a:t>Trzeci poziom</a:t>
            </a:r>
          </a:p>
          <a:p>
            <a:pPr lvl="3" rtl="0"/>
            <a:r>
              <a:rPr lang="pl-PL"/>
              <a:t>Czwarty poziom</a:t>
            </a:r>
          </a:p>
          <a:p>
            <a:pPr lvl="4" rtl="0"/>
            <a:r>
              <a:rPr lang="pl-PL"/>
              <a:t>Piąty poziom</a:t>
            </a:r>
            <a:endParaRPr lang="pl-PL" dirty="0"/>
          </a:p>
        </p:txBody>
      </p:sp>
      <p:sp>
        <p:nvSpPr>
          <p:cNvPr id="4" name="Zawartość — symbol zastępczy 3"/>
          <p:cNvSpPr>
            <a:spLocks noGrp="1"/>
          </p:cNvSpPr>
          <p:nvPr>
            <p:ph sz="half" idx="2"/>
          </p:nvPr>
        </p:nvSpPr>
        <p:spPr>
          <a:xfrm>
            <a:off x="6461760" y="2103120"/>
            <a:ext cx="4663440" cy="3749040"/>
          </a:xfrm>
        </p:spPr>
        <p:txBody>
          <a:bodyPr rtlCol="0"/>
          <a:lstStyle>
            <a:lvl1pPr>
              <a:defRPr lang="pl-PL" sz="1800"/>
            </a:lvl1pPr>
            <a:lvl2pPr>
              <a:defRPr lang="pl-PL" sz="1600"/>
            </a:lvl2pPr>
            <a:lvl3pPr>
              <a:defRPr lang="pl-PL" sz="1400"/>
            </a:lvl3pPr>
            <a:lvl4pPr>
              <a:defRPr lang="pl-PL" sz="1400"/>
            </a:lvl4pPr>
            <a:lvl5pPr>
              <a:defRPr lang="pl-PL" sz="1400"/>
            </a:lvl5pPr>
            <a:lvl6pPr>
              <a:defRPr lang="pl-PL" sz="1400"/>
            </a:lvl6pPr>
            <a:lvl7pPr>
              <a:defRPr lang="pl-PL" sz="1400"/>
            </a:lvl7pPr>
            <a:lvl8pPr>
              <a:defRPr lang="pl-PL" sz="1400"/>
            </a:lvl8pPr>
            <a:lvl9pPr>
              <a:defRPr lang="pl-PL" sz="1400"/>
            </a:lvl9pPr>
          </a:lstStyle>
          <a:p>
            <a:pPr lvl="0" rtl="0"/>
            <a:r>
              <a:rPr lang="pl-PL"/>
              <a:t>Kliknij, aby edytować style wzorca tekstu</a:t>
            </a:r>
          </a:p>
          <a:p>
            <a:pPr lvl="1" rtl="0"/>
            <a:r>
              <a:rPr lang="pl-PL"/>
              <a:t>Drugi poziom</a:t>
            </a:r>
          </a:p>
          <a:p>
            <a:pPr lvl="2" rtl="0"/>
            <a:r>
              <a:rPr lang="pl-PL"/>
              <a:t>Trzeci poziom</a:t>
            </a:r>
          </a:p>
          <a:p>
            <a:pPr lvl="3" rtl="0"/>
            <a:r>
              <a:rPr lang="pl-PL"/>
              <a:t>Czwarty poziom</a:t>
            </a:r>
          </a:p>
          <a:p>
            <a:pPr lvl="4" rtl="0"/>
            <a:r>
              <a:rPr lang="pl-PL"/>
              <a:t>Piąty poziom</a:t>
            </a:r>
            <a:endParaRPr lang="pl-PL" dirty="0"/>
          </a:p>
        </p:txBody>
      </p:sp>
      <p:sp>
        <p:nvSpPr>
          <p:cNvPr id="5" name="Data — symbol zastępczy 4"/>
          <p:cNvSpPr>
            <a:spLocks noGrp="1"/>
          </p:cNvSpPr>
          <p:nvPr>
            <p:ph type="dt" sz="half" idx="10"/>
          </p:nvPr>
        </p:nvSpPr>
        <p:spPr/>
        <p:txBody>
          <a:bodyPr rtlCol="0"/>
          <a:lstStyle>
            <a:defPPr>
              <a:defRPr lang="pl-PL"/>
            </a:defPPr>
          </a:lstStyle>
          <a:p>
            <a:pPr rtl="0"/>
            <a:fld id="{CF3ECD92-8C38-4BA9-8308-7A5DBDD05BFD}" type="datetime1">
              <a:rPr lang="pl-PL" smtClean="0"/>
              <a:t>15.06.2023</a:t>
            </a:fld>
            <a:endParaRPr lang="pl-PL" dirty="0"/>
          </a:p>
        </p:txBody>
      </p:sp>
      <p:sp>
        <p:nvSpPr>
          <p:cNvPr id="6" name="Stopka — symbol zastępczy 5"/>
          <p:cNvSpPr>
            <a:spLocks noGrp="1"/>
          </p:cNvSpPr>
          <p:nvPr>
            <p:ph type="ftr" sz="quarter" idx="11"/>
          </p:nvPr>
        </p:nvSpPr>
        <p:spPr/>
        <p:txBody>
          <a:bodyPr rtlCol="0"/>
          <a:lstStyle>
            <a:defPPr>
              <a:defRPr lang="pl-PL"/>
            </a:defPPr>
          </a:lstStyle>
          <a:p>
            <a:pPr rtl="0"/>
            <a:endParaRPr lang="pl-PL" dirty="0"/>
          </a:p>
        </p:txBody>
      </p:sp>
      <p:sp>
        <p:nvSpPr>
          <p:cNvPr id="7" name="Numer slajdu — symbol zastępczy 6"/>
          <p:cNvSpPr>
            <a:spLocks noGrp="1"/>
          </p:cNvSpPr>
          <p:nvPr>
            <p:ph type="sldNum" sz="quarter" idx="12"/>
          </p:nvPr>
        </p:nvSpPr>
        <p:spPr/>
        <p:txBody>
          <a:bodyPr rtlCol="0"/>
          <a:lstStyle>
            <a:defPPr>
              <a:defRPr lang="pl-PL"/>
            </a:defPPr>
          </a:lstStyle>
          <a:p>
            <a:pPr rtl="0"/>
            <a:fld id="{34B7E4EF-A1BD-40F4-AB7B-04F084DD991D}" type="slidenum">
              <a:rPr lang="pl-PL" smtClean="0"/>
              <a:t>‹#›</a:t>
            </a:fld>
            <a:endParaRPr lang="pl-PL" dirty="0"/>
          </a:p>
        </p:txBody>
      </p:sp>
    </p:spTree>
    <p:extLst>
      <p:ext uri="{BB962C8B-B14F-4D97-AF65-F5344CB8AC3E}">
        <p14:creationId xmlns:p14="http://schemas.microsoft.com/office/powerpoint/2010/main" val="2305556810"/>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rzy elementy zawartości">
    <p:spTree>
      <p:nvGrpSpPr>
        <p:cNvPr id="1" name=""/>
        <p:cNvGrpSpPr/>
        <p:nvPr/>
      </p:nvGrpSpPr>
      <p:grpSpPr>
        <a:xfrm>
          <a:off x="0" y="0"/>
          <a:ext cx="0" cy="0"/>
          <a:chOff x="0" y="0"/>
          <a:chExt cx="0" cy="0"/>
        </a:xfrm>
      </p:grpSpPr>
      <p:sp>
        <p:nvSpPr>
          <p:cNvPr id="12" name="Obraz — symbol zastępczy 11">
            <a:extLst>
              <a:ext uri="{FF2B5EF4-FFF2-40B4-BE49-F238E27FC236}">
                <a16:creationId xmlns:a16="http://schemas.microsoft.com/office/drawing/2014/main" id="{2F2F0876-DA34-44C2-B05E-66533803FE6E}"/>
              </a:ext>
            </a:extLst>
          </p:cNvPr>
          <p:cNvSpPr>
            <a:spLocks noGrp="1"/>
          </p:cNvSpPr>
          <p:nvPr>
            <p:ph type="pic" sz="quarter" idx="14"/>
          </p:nvPr>
        </p:nvSpPr>
        <p:spPr>
          <a:xfrm>
            <a:off x="233400" y="246600"/>
            <a:ext cx="11725200" cy="6364800"/>
          </a:xfrm>
        </p:spPr>
        <p:txBody>
          <a:bodyPr rtlCol="0" anchor="ctr" anchorCtr="0"/>
          <a:lstStyle>
            <a:lvl1pPr marL="0" indent="0" algn="ctr">
              <a:buNone/>
              <a:defRPr lang="pl-PL"/>
            </a:lvl1pPr>
          </a:lstStyle>
          <a:p>
            <a:pPr rtl="0"/>
            <a:r>
              <a:rPr lang="pl-PL"/>
              <a:t>Kliknij ikonę, aby dodać obraz</a:t>
            </a:r>
          </a:p>
        </p:txBody>
      </p:sp>
      <p:sp>
        <p:nvSpPr>
          <p:cNvPr id="10" name="Obraz — symbol zastępczy 9">
            <a:extLst>
              <a:ext uri="{FF2B5EF4-FFF2-40B4-BE49-F238E27FC236}">
                <a16:creationId xmlns:a16="http://schemas.microsoft.com/office/drawing/2014/main" id="{6E352C7E-BCE1-47CD-872E-2935DD89FC28}"/>
              </a:ext>
            </a:extLst>
          </p:cNvPr>
          <p:cNvSpPr>
            <a:spLocks noGrp="1"/>
          </p:cNvSpPr>
          <p:nvPr>
            <p:ph type="pic" sz="quarter" idx="13"/>
          </p:nvPr>
        </p:nvSpPr>
        <p:spPr>
          <a:xfrm>
            <a:off x="852488" y="2103438"/>
            <a:ext cx="5243512" cy="3748087"/>
          </a:xfrm>
        </p:spPr>
        <p:txBody>
          <a:bodyPr rtlCol="0" anchor="ctr" anchorCtr="0"/>
          <a:lstStyle>
            <a:lvl1pPr marL="0" indent="0" algn="ctr">
              <a:buNone/>
              <a:defRPr lang="pl-PL"/>
            </a:lvl1pPr>
          </a:lstStyle>
          <a:p>
            <a:pPr rtl="0"/>
            <a:r>
              <a:rPr lang="pl-PL"/>
              <a:t>Kliknij ikonę, aby dodać obraz</a:t>
            </a:r>
            <a:endParaRPr lang="pl-PL" dirty="0"/>
          </a:p>
        </p:txBody>
      </p:sp>
      <p:sp>
        <p:nvSpPr>
          <p:cNvPr id="8" name="Tytuł 7"/>
          <p:cNvSpPr>
            <a:spLocks noGrp="1"/>
          </p:cNvSpPr>
          <p:nvPr>
            <p:ph type="title"/>
          </p:nvPr>
        </p:nvSpPr>
        <p:spPr/>
        <p:txBody>
          <a:bodyPr rtlCol="0"/>
          <a:lstStyle>
            <a:lvl1pPr>
              <a:defRPr lang="pl-PL">
                <a:solidFill>
                  <a:schemeClr val="bg2">
                    <a:lumMod val="50000"/>
                  </a:schemeClr>
                </a:solidFill>
              </a:defRPr>
            </a:lvl1pPr>
          </a:lstStyle>
          <a:p>
            <a:pPr rtl="0"/>
            <a:r>
              <a:rPr lang="pl-PL"/>
              <a:t>Kliknij, aby edytować styl</a:t>
            </a:r>
            <a:endParaRPr lang="pl-PL" dirty="0"/>
          </a:p>
        </p:txBody>
      </p:sp>
      <p:sp>
        <p:nvSpPr>
          <p:cNvPr id="4" name="Zawartość — symbol zastępczy 3"/>
          <p:cNvSpPr>
            <a:spLocks noGrp="1"/>
          </p:cNvSpPr>
          <p:nvPr>
            <p:ph sz="half" idx="2"/>
          </p:nvPr>
        </p:nvSpPr>
        <p:spPr>
          <a:xfrm>
            <a:off x="6461760" y="2103120"/>
            <a:ext cx="4663440" cy="3749040"/>
          </a:xfrm>
        </p:spPr>
        <p:txBody>
          <a:bodyPr rtlCol="0"/>
          <a:lstStyle>
            <a:lvl1pPr>
              <a:defRPr lang="pl-PL" sz="1800"/>
            </a:lvl1pPr>
            <a:lvl2pPr>
              <a:defRPr lang="pl-PL" sz="1600"/>
            </a:lvl2pPr>
            <a:lvl3pPr>
              <a:defRPr lang="pl-PL" sz="1400"/>
            </a:lvl3pPr>
            <a:lvl4pPr>
              <a:defRPr lang="pl-PL" sz="1400"/>
            </a:lvl4pPr>
            <a:lvl5pPr>
              <a:defRPr lang="pl-PL" sz="1400"/>
            </a:lvl5pPr>
            <a:lvl6pPr>
              <a:defRPr lang="pl-PL" sz="1400"/>
            </a:lvl6pPr>
            <a:lvl7pPr>
              <a:defRPr lang="pl-PL" sz="1400"/>
            </a:lvl7pPr>
            <a:lvl8pPr>
              <a:defRPr lang="pl-PL" sz="1400"/>
            </a:lvl8pPr>
            <a:lvl9pPr>
              <a:defRPr lang="pl-PL" sz="1400"/>
            </a:lvl9pPr>
          </a:lstStyle>
          <a:p>
            <a:pPr lvl="0" rtl="0"/>
            <a:r>
              <a:rPr lang="pl-PL"/>
              <a:t>Kliknij, aby edytować style wzorca tekstu</a:t>
            </a:r>
          </a:p>
          <a:p>
            <a:pPr lvl="1" rtl="0"/>
            <a:r>
              <a:rPr lang="pl-PL"/>
              <a:t>Drugi poziom</a:t>
            </a:r>
          </a:p>
          <a:p>
            <a:pPr lvl="2" rtl="0"/>
            <a:r>
              <a:rPr lang="pl-PL"/>
              <a:t>Trzeci poziom</a:t>
            </a:r>
          </a:p>
          <a:p>
            <a:pPr lvl="3" rtl="0"/>
            <a:r>
              <a:rPr lang="pl-PL"/>
              <a:t>Czwarty poziom</a:t>
            </a:r>
          </a:p>
          <a:p>
            <a:pPr lvl="4" rtl="0"/>
            <a:r>
              <a:rPr lang="pl-PL"/>
              <a:t>Piąty poziom</a:t>
            </a:r>
            <a:endParaRPr lang="pl-PL" dirty="0"/>
          </a:p>
        </p:txBody>
      </p:sp>
      <p:sp>
        <p:nvSpPr>
          <p:cNvPr id="5" name="Data — symbol zastępczy 4"/>
          <p:cNvSpPr>
            <a:spLocks noGrp="1"/>
          </p:cNvSpPr>
          <p:nvPr>
            <p:ph type="dt" sz="half" idx="10"/>
          </p:nvPr>
        </p:nvSpPr>
        <p:spPr/>
        <p:txBody>
          <a:bodyPr rtlCol="0"/>
          <a:lstStyle>
            <a:defPPr>
              <a:defRPr lang="pl-PL"/>
            </a:defPPr>
          </a:lstStyle>
          <a:p>
            <a:pPr rtl="0"/>
            <a:fld id="{20B38129-A6E0-4CF6-B7A5-506FFC2AB26A}" type="datetime1">
              <a:rPr lang="pl-PL" smtClean="0"/>
              <a:t>15.06.2023</a:t>
            </a:fld>
            <a:endParaRPr lang="pl-PL" dirty="0"/>
          </a:p>
        </p:txBody>
      </p:sp>
      <p:sp>
        <p:nvSpPr>
          <p:cNvPr id="6" name="Stopka — symbol zastępczy 5"/>
          <p:cNvSpPr>
            <a:spLocks noGrp="1"/>
          </p:cNvSpPr>
          <p:nvPr>
            <p:ph type="ftr" sz="quarter" idx="11"/>
          </p:nvPr>
        </p:nvSpPr>
        <p:spPr/>
        <p:txBody>
          <a:bodyPr rtlCol="0"/>
          <a:lstStyle>
            <a:defPPr>
              <a:defRPr lang="pl-PL"/>
            </a:defPPr>
          </a:lstStyle>
          <a:p>
            <a:pPr rtl="0"/>
            <a:endParaRPr lang="pl-PL" dirty="0"/>
          </a:p>
        </p:txBody>
      </p:sp>
      <p:sp>
        <p:nvSpPr>
          <p:cNvPr id="7" name="Numer slajdu — symbol zastępczy 6"/>
          <p:cNvSpPr>
            <a:spLocks noGrp="1"/>
          </p:cNvSpPr>
          <p:nvPr>
            <p:ph type="sldNum" sz="quarter" idx="12"/>
          </p:nvPr>
        </p:nvSpPr>
        <p:spPr/>
        <p:txBody>
          <a:bodyPr rtlCol="0"/>
          <a:lstStyle>
            <a:defPPr>
              <a:defRPr lang="pl-PL"/>
            </a:defPPr>
          </a:lstStyle>
          <a:p>
            <a:pPr rtl="0"/>
            <a:fld id="{34B7E4EF-A1BD-40F4-AB7B-04F084DD991D}" type="slidenum">
              <a:rPr lang="pl-PL" smtClean="0"/>
              <a:t>‹#›</a:t>
            </a:fld>
            <a:endParaRPr lang="pl-PL" dirty="0"/>
          </a:p>
        </p:txBody>
      </p:sp>
    </p:spTree>
    <p:extLst>
      <p:ext uri="{BB962C8B-B14F-4D97-AF65-F5344CB8AC3E}">
        <p14:creationId xmlns:p14="http://schemas.microsoft.com/office/powerpoint/2010/main" val="3223926856"/>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rtlCol="0"/>
          <a:lstStyle>
            <a:defPPr>
              <a:defRPr lang="pl-PL"/>
            </a:defPPr>
          </a:lstStyle>
          <a:p>
            <a:pPr rtl="0"/>
            <a:r>
              <a:rPr lang="pl-PL"/>
              <a:t>Kliknij, aby edytować styl</a:t>
            </a:r>
            <a:endParaRPr lang="pl-PL" dirty="0"/>
          </a:p>
        </p:txBody>
      </p:sp>
      <p:sp>
        <p:nvSpPr>
          <p:cNvPr id="3" name="Tekst — symbol zastępczy 2"/>
          <p:cNvSpPr>
            <a:spLocks noGrp="1"/>
          </p:cNvSpPr>
          <p:nvPr>
            <p:ph type="body" idx="1"/>
          </p:nvPr>
        </p:nvSpPr>
        <p:spPr>
          <a:xfrm>
            <a:off x="1069848" y="2074334"/>
            <a:ext cx="4663440" cy="640080"/>
          </a:xfrm>
        </p:spPr>
        <p:txBody>
          <a:bodyPr rtlCol="0" anchor="ctr">
            <a:normAutofit/>
          </a:bodyPr>
          <a:lstStyle>
            <a:lvl1pPr marL="0" indent="0" algn="l">
              <a:spcBef>
                <a:spcPts val="0"/>
              </a:spcBef>
              <a:buNone/>
              <a:defRPr lang="pl-PL" sz="1900" b="1" i="0">
                <a:solidFill>
                  <a:schemeClr val="tx1"/>
                </a:solidFill>
                <a:latin typeface="+mn-lt"/>
              </a:defRPr>
            </a:lvl1pPr>
            <a:lvl2pPr marL="457200" indent="0">
              <a:buNone/>
              <a:defRPr lang="pl-PL" sz="1800" b="1"/>
            </a:lvl2pPr>
            <a:lvl3pPr marL="914400" indent="0">
              <a:buNone/>
              <a:defRPr lang="pl-PL" sz="1800" b="1"/>
            </a:lvl3pPr>
            <a:lvl4pPr marL="1371600" indent="0">
              <a:buNone/>
              <a:defRPr lang="pl-PL" sz="1600" b="1"/>
            </a:lvl4pPr>
            <a:lvl5pPr marL="1828800" indent="0">
              <a:buNone/>
              <a:defRPr lang="pl-PL" sz="1600" b="1"/>
            </a:lvl5pPr>
            <a:lvl6pPr marL="2286000" indent="0">
              <a:buNone/>
              <a:defRPr lang="pl-PL" sz="1600" b="1"/>
            </a:lvl6pPr>
            <a:lvl7pPr marL="2743200" indent="0">
              <a:buNone/>
              <a:defRPr lang="pl-PL" sz="1600" b="1"/>
            </a:lvl7pPr>
            <a:lvl8pPr marL="3200400" indent="0">
              <a:buNone/>
              <a:defRPr lang="pl-PL" sz="1600" b="1"/>
            </a:lvl8pPr>
            <a:lvl9pPr marL="3657600" indent="0">
              <a:buNone/>
              <a:defRPr lang="pl-PL" sz="1600" b="1"/>
            </a:lvl9pPr>
          </a:lstStyle>
          <a:p>
            <a:pPr lvl="0" rtl="0"/>
            <a:r>
              <a:rPr lang="pl-PL"/>
              <a:t>Kliknij, aby edytować style wzorca tekstu</a:t>
            </a:r>
          </a:p>
        </p:txBody>
      </p:sp>
      <p:sp>
        <p:nvSpPr>
          <p:cNvPr id="4" name="Zawartość — symbol zastępczy 3"/>
          <p:cNvSpPr>
            <a:spLocks noGrp="1"/>
          </p:cNvSpPr>
          <p:nvPr>
            <p:ph sz="half" idx="2"/>
          </p:nvPr>
        </p:nvSpPr>
        <p:spPr>
          <a:xfrm>
            <a:off x="1069848" y="2792472"/>
            <a:ext cx="4663440" cy="3163825"/>
          </a:xfrm>
        </p:spPr>
        <p:txBody>
          <a:bodyPr rtlCol="0"/>
          <a:lstStyle>
            <a:lvl1pPr>
              <a:defRPr lang="pl-PL" sz="1800"/>
            </a:lvl1pPr>
            <a:lvl2pPr>
              <a:defRPr lang="pl-PL" sz="1600"/>
            </a:lvl2pPr>
            <a:lvl3pPr>
              <a:defRPr lang="pl-PL" sz="1400"/>
            </a:lvl3pPr>
            <a:lvl4pPr>
              <a:defRPr lang="pl-PL" sz="1400"/>
            </a:lvl4pPr>
            <a:lvl5pPr>
              <a:defRPr lang="pl-PL" sz="1400"/>
            </a:lvl5pPr>
            <a:lvl6pPr>
              <a:defRPr lang="pl-PL" sz="1400"/>
            </a:lvl6pPr>
            <a:lvl7pPr>
              <a:defRPr lang="pl-PL" sz="1400"/>
            </a:lvl7pPr>
            <a:lvl8pPr>
              <a:defRPr lang="pl-PL" sz="1400"/>
            </a:lvl8pPr>
            <a:lvl9pPr>
              <a:defRPr lang="pl-PL" sz="1400"/>
            </a:lvl9pPr>
          </a:lstStyle>
          <a:p>
            <a:pPr lvl="0" rtl="0"/>
            <a:r>
              <a:rPr lang="pl-PL"/>
              <a:t>Kliknij, aby edytować style wzorca tekstu</a:t>
            </a:r>
          </a:p>
          <a:p>
            <a:pPr lvl="1" rtl="0"/>
            <a:r>
              <a:rPr lang="pl-PL"/>
              <a:t>Drugi poziom</a:t>
            </a:r>
          </a:p>
          <a:p>
            <a:pPr lvl="2" rtl="0"/>
            <a:r>
              <a:rPr lang="pl-PL"/>
              <a:t>Trzeci poziom</a:t>
            </a:r>
          </a:p>
          <a:p>
            <a:pPr lvl="3" rtl="0"/>
            <a:r>
              <a:rPr lang="pl-PL"/>
              <a:t>Czwarty poziom</a:t>
            </a:r>
          </a:p>
          <a:p>
            <a:pPr lvl="4" rtl="0"/>
            <a:r>
              <a:rPr lang="pl-PL"/>
              <a:t>Piąty poziom</a:t>
            </a:r>
            <a:endParaRPr lang="pl-PL" dirty="0"/>
          </a:p>
        </p:txBody>
      </p:sp>
      <p:sp>
        <p:nvSpPr>
          <p:cNvPr id="5" name="Tekst — symbol zastępczy 4"/>
          <p:cNvSpPr>
            <a:spLocks noGrp="1"/>
          </p:cNvSpPr>
          <p:nvPr>
            <p:ph type="body" sz="quarter" idx="3"/>
          </p:nvPr>
        </p:nvSpPr>
        <p:spPr>
          <a:xfrm>
            <a:off x="6458712" y="2074334"/>
            <a:ext cx="4663440" cy="640080"/>
          </a:xfrm>
        </p:spPr>
        <p:txBody>
          <a:bodyPr rtlCol="0" anchor="ctr">
            <a:normAutofit/>
          </a:bodyPr>
          <a:lstStyle>
            <a:lvl1pPr marL="0" indent="0" algn="l">
              <a:spcBef>
                <a:spcPts val="0"/>
              </a:spcBef>
              <a:buNone/>
              <a:defRPr lang="pl-PL" sz="1900" b="1">
                <a:solidFill>
                  <a:schemeClr val="tx1"/>
                </a:solidFill>
              </a:defRPr>
            </a:lvl1pPr>
            <a:lvl2pPr marL="457200" indent="0">
              <a:buNone/>
              <a:defRPr lang="pl-PL" sz="1800" b="1"/>
            </a:lvl2pPr>
            <a:lvl3pPr marL="914400" indent="0">
              <a:buNone/>
              <a:defRPr lang="pl-PL" sz="1800" b="1"/>
            </a:lvl3pPr>
            <a:lvl4pPr marL="1371600" indent="0">
              <a:buNone/>
              <a:defRPr lang="pl-PL" sz="1600" b="1"/>
            </a:lvl4pPr>
            <a:lvl5pPr marL="1828800" indent="0">
              <a:buNone/>
              <a:defRPr lang="pl-PL" sz="1600" b="1"/>
            </a:lvl5pPr>
            <a:lvl6pPr marL="2286000" indent="0">
              <a:buNone/>
              <a:defRPr lang="pl-PL" sz="1600" b="1"/>
            </a:lvl6pPr>
            <a:lvl7pPr marL="2743200" indent="0">
              <a:buNone/>
              <a:defRPr lang="pl-PL" sz="1600" b="1"/>
            </a:lvl7pPr>
            <a:lvl8pPr marL="3200400" indent="0">
              <a:buNone/>
              <a:defRPr lang="pl-PL" sz="1600" b="1"/>
            </a:lvl8pPr>
            <a:lvl9pPr marL="3657600" indent="0">
              <a:buNone/>
              <a:defRPr lang="pl-PL" sz="1600" b="1"/>
            </a:lvl9pPr>
          </a:lstStyle>
          <a:p>
            <a:pPr lvl="0" rtl="0"/>
            <a:r>
              <a:rPr lang="pl-PL"/>
              <a:t>Kliknij, aby edytować style wzorca tekstu</a:t>
            </a:r>
          </a:p>
        </p:txBody>
      </p:sp>
      <p:sp>
        <p:nvSpPr>
          <p:cNvPr id="6" name="Zawartość — symbol zastępczy 5"/>
          <p:cNvSpPr>
            <a:spLocks noGrp="1"/>
          </p:cNvSpPr>
          <p:nvPr>
            <p:ph sz="quarter" idx="4"/>
          </p:nvPr>
        </p:nvSpPr>
        <p:spPr>
          <a:xfrm>
            <a:off x="6458712" y="2792471"/>
            <a:ext cx="4663440" cy="3164509"/>
          </a:xfrm>
        </p:spPr>
        <p:txBody>
          <a:bodyPr rtlCol="0"/>
          <a:lstStyle>
            <a:lvl1pPr>
              <a:defRPr lang="pl-PL" sz="1800"/>
            </a:lvl1pPr>
            <a:lvl2pPr>
              <a:defRPr lang="pl-PL" sz="1600"/>
            </a:lvl2pPr>
            <a:lvl3pPr>
              <a:defRPr lang="pl-PL" sz="1400"/>
            </a:lvl3pPr>
            <a:lvl4pPr>
              <a:defRPr lang="pl-PL" sz="1400"/>
            </a:lvl4pPr>
            <a:lvl5pPr>
              <a:defRPr lang="pl-PL" sz="1400"/>
            </a:lvl5pPr>
            <a:lvl6pPr>
              <a:defRPr lang="pl-PL" sz="1400"/>
            </a:lvl6pPr>
            <a:lvl7pPr>
              <a:defRPr lang="pl-PL" sz="1400"/>
            </a:lvl7pPr>
            <a:lvl8pPr>
              <a:defRPr lang="pl-PL" sz="1400"/>
            </a:lvl8pPr>
            <a:lvl9pPr>
              <a:defRPr lang="pl-PL" sz="1400"/>
            </a:lvl9pPr>
          </a:lstStyle>
          <a:p>
            <a:pPr lvl="0" rtl="0"/>
            <a:r>
              <a:rPr lang="pl-PL"/>
              <a:t>Kliknij, aby edytować style wzorca tekstu</a:t>
            </a:r>
          </a:p>
          <a:p>
            <a:pPr lvl="1" rtl="0"/>
            <a:r>
              <a:rPr lang="pl-PL"/>
              <a:t>Drugi poziom</a:t>
            </a:r>
          </a:p>
          <a:p>
            <a:pPr lvl="2" rtl="0"/>
            <a:r>
              <a:rPr lang="pl-PL"/>
              <a:t>Trzeci poziom</a:t>
            </a:r>
          </a:p>
          <a:p>
            <a:pPr lvl="3" rtl="0"/>
            <a:r>
              <a:rPr lang="pl-PL"/>
              <a:t>Czwarty poziom</a:t>
            </a:r>
          </a:p>
          <a:p>
            <a:pPr lvl="4" rtl="0"/>
            <a:r>
              <a:rPr lang="pl-PL"/>
              <a:t>Piąty poziom</a:t>
            </a:r>
            <a:endParaRPr lang="pl-PL" dirty="0"/>
          </a:p>
        </p:txBody>
      </p:sp>
      <p:sp>
        <p:nvSpPr>
          <p:cNvPr id="7" name="Data — symbol zastępczy 6"/>
          <p:cNvSpPr>
            <a:spLocks noGrp="1"/>
          </p:cNvSpPr>
          <p:nvPr>
            <p:ph type="dt" sz="half" idx="10"/>
          </p:nvPr>
        </p:nvSpPr>
        <p:spPr/>
        <p:txBody>
          <a:bodyPr rtlCol="0"/>
          <a:lstStyle>
            <a:defPPr>
              <a:defRPr lang="pl-PL"/>
            </a:defPPr>
          </a:lstStyle>
          <a:p>
            <a:pPr rtl="0"/>
            <a:fld id="{0EFE7DC7-D732-4AFB-A767-F3F2F08DF559}" type="datetime1">
              <a:rPr lang="pl-PL" smtClean="0"/>
              <a:t>15.06.2023</a:t>
            </a:fld>
            <a:endParaRPr lang="pl-PL" dirty="0"/>
          </a:p>
        </p:txBody>
      </p:sp>
      <p:sp>
        <p:nvSpPr>
          <p:cNvPr id="8" name="Stopka — symbol zastępczy 7"/>
          <p:cNvSpPr>
            <a:spLocks noGrp="1"/>
          </p:cNvSpPr>
          <p:nvPr>
            <p:ph type="ftr" sz="quarter" idx="11"/>
          </p:nvPr>
        </p:nvSpPr>
        <p:spPr/>
        <p:txBody>
          <a:bodyPr rtlCol="0"/>
          <a:lstStyle>
            <a:defPPr>
              <a:defRPr lang="pl-PL"/>
            </a:defPPr>
          </a:lstStyle>
          <a:p>
            <a:pPr rtl="0"/>
            <a:endParaRPr lang="pl-PL" dirty="0"/>
          </a:p>
        </p:txBody>
      </p:sp>
      <p:sp>
        <p:nvSpPr>
          <p:cNvPr id="9" name="Numer slajdu — symbol zastępczy 8"/>
          <p:cNvSpPr>
            <a:spLocks noGrp="1"/>
          </p:cNvSpPr>
          <p:nvPr>
            <p:ph type="sldNum" sz="quarter" idx="12"/>
          </p:nvPr>
        </p:nvSpPr>
        <p:spPr/>
        <p:txBody>
          <a:bodyPr rtlCol="0"/>
          <a:lstStyle>
            <a:defPPr>
              <a:defRPr lang="pl-PL"/>
            </a:defPPr>
          </a:lstStyle>
          <a:p>
            <a:pPr rtl="0"/>
            <a:fld id="{34B7E4EF-A1BD-40F4-AB7B-04F084DD991D}" type="slidenum">
              <a:rPr lang="pl-PL" smtClean="0"/>
              <a:t>‹#›</a:t>
            </a:fld>
            <a:endParaRPr lang="pl-PL" dirty="0"/>
          </a:p>
        </p:txBody>
      </p:sp>
    </p:spTree>
    <p:extLst>
      <p:ext uri="{BB962C8B-B14F-4D97-AF65-F5344CB8AC3E}">
        <p14:creationId xmlns:p14="http://schemas.microsoft.com/office/powerpoint/2010/main" val="523591662"/>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rtlCol="0"/>
          <a:lstStyle>
            <a:defPPr>
              <a:defRPr lang="pl-PL"/>
            </a:defPPr>
          </a:lstStyle>
          <a:p>
            <a:pPr rtl="0"/>
            <a:r>
              <a:rPr lang="pl-PL"/>
              <a:t>Kliknij, aby edytować styl</a:t>
            </a:r>
            <a:endParaRPr lang="pl-PL" dirty="0"/>
          </a:p>
        </p:txBody>
      </p:sp>
      <p:sp>
        <p:nvSpPr>
          <p:cNvPr id="3" name="Data — symbol zastępczy 2"/>
          <p:cNvSpPr>
            <a:spLocks noGrp="1"/>
          </p:cNvSpPr>
          <p:nvPr>
            <p:ph type="dt" sz="half" idx="10"/>
          </p:nvPr>
        </p:nvSpPr>
        <p:spPr/>
        <p:txBody>
          <a:bodyPr rtlCol="0"/>
          <a:lstStyle>
            <a:defPPr>
              <a:defRPr lang="pl-PL"/>
            </a:defPPr>
          </a:lstStyle>
          <a:p>
            <a:pPr rtl="0"/>
            <a:fld id="{6ECF0FEE-07FC-4198-9747-292C91A4FE7E}" type="datetime1">
              <a:rPr lang="pl-PL" smtClean="0"/>
              <a:t>15.06.2023</a:t>
            </a:fld>
            <a:endParaRPr lang="pl-PL" dirty="0"/>
          </a:p>
        </p:txBody>
      </p:sp>
      <p:sp>
        <p:nvSpPr>
          <p:cNvPr id="4" name="Stopka — symbol zastępczy 3"/>
          <p:cNvSpPr>
            <a:spLocks noGrp="1"/>
          </p:cNvSpPr>
          <p:nvPr>
            <p:ph type="ftr" sz="quarter" idx="11"/>
          </p:nvPr>
        </p:nvSpPr>
        <p:spPr/>
        <p:txBody>
          <a:bodyPr rtlCol="0"/>
          <a:lstStyle>
            <a:defPPr>
              <a:defRPr lang="pl-PL"/>
            </a:defPPr>
          </a:lstStyle>
          <a:p>
            <a:pPr rtl="0"/>
            <a:endParaRPr lang="pl-PL" dirty="0"/>
          </a:p>
        </p:txBody>
      </p:sp>
      <p:sp>
        <p:nvSpPr>
          <p:cNvPr id="5" name="Numer slajdu — symbol zastępczy 4"/>
          <p:cNvSpPr>
            <a:spLocks noGrp="1"/>
          </p:cNvSpPr>
          <p:nvPr>
            <p:ph type="sldNum" sz="quarter" idx="12"/>
          </p:nvPr>
        </p:nvSpPr>
        <p:spPr/>
        <p:txBody>
          <a:bodyPr rtlCol="0"/>
          <a:lstStyle>
            <a:defPPr>
              <a:defRPr lang="pl-PL"/>
            </a:defPPr>
          </a:lstStyle>
          <a:p>
            <a:pPr rtl="0"/>
            <a:fld id="{34B7E4EF-A1BD-40F4-AB7B-04F084DD991D}" type="slidenum">
              <a:rPr lang="pl-PL" smtClean="0"/>
              <a:t>‹#›</a:t>
            </a:fld>
            <a:endParaRPr lang="pl-PL" dirty="0"/>
          </a:p>
        </p:txBody>
      </p:sp>
    </p:spTree>
    <p:extLst>
      <p:ext uri="{BB962C8B-B14F-4D97-AF65-F5344CB8AC3E}">
        <p14:creationId xmlns:p14="http://schemas.microsoft.com/office/powerpoint/2010/main" val="3758772022"/>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a — symbol zastępczy 1"/>
          <p:cNvSpPr>
            <a:spLocks noGrp="1"/>
          </p:cNvSpPr>
          <p:nvPr>
            <p:ph type="dt" sz="half" idx="10"/>
          </p:nvPr>
        </p:nvSpPr>
        <p:spPr/>
        <p:txBody>
          <a:bodyPr rtlCol="0"/>
          <a:lstStyle>
            <a:defPPr>
              <a:defRPr lang="pl-PL"/>
            </a:defPPr>
          </a:lstStyle>
          <a:p>
            <a:pPr rtl="0"/>
            <a:fld id="{AB7C24E0-BB7E-4956-9E30-F423E9638FDF}" type="datetime1">
              <a:rPr lang="pl-PL" smtClean="0"/>
              <a:t>15.06.2023</a:t>
            </a:fld>
            <a:endParaRPr lang="pl-PL" dirty="0"/>
          </a:p>
        </p:txBody>
      </p:sp>
      <p:sp>
        <p:nvSpPr>
          <p:cNvPr id="3" name="Stopka — symbol zastępczy 2"/>
          <p:cNvSpPr>
            <a:spLocks noGrp="1"/>
          </p:cNvSpPr>
          <p:nvPr>
            <p:ph type="ftr" sz="quarter" idx="11"/>
          </p:nvPr>
        </p:nvSpPr>
        <p:spPr/>
        <p:txBody>
          <a:bodyPr rtlCol="0"/>
          <a:lstStyle>
            <a:defPPr>
              <a:defRPr lang="pl-PL"/>
            </a:defPPr>
          </a:lstStyle>
          <a:p>
            <a:pPr rtl="0"/>
            <a:endParaRPr lang="pl-PL" dirty="0"/>
          </a:p>
        </p:txBody>
      </p:sp>
      <p:sp>
        <p:nvSpPr>
          <p:cNvPr id="4" name="Numer slajdu — symbol zastępczy 3"/>
          <p:cNvSpPr>
            <a:spLocks noGrp="1"/>
          </p:cNvSpPr>
          <p:nvPr>
            <p:ph type="sldNum" sz="quarter" idx="12"/>
          </p:nvPr>
        </p:nvSpPr>
        <p:spPr/>
        <p:txBody>
          <a:bodyPr rtlCol="0"/>
          <a:lstStyle>
            <a:defPPr>
              <a:defRPr lang="pl-PL"/>
            </a:defPPr>
          </a:lstStyle>
          <a:p>
            <a:pPr rtl="0"/>
            <a:fld id="{34B7E4EF-A1BD-40F4-AB7B-04F084DD991D}" type="slidenum">
              <a:rPr lang="pl-PL" smtClean="0"/>
              <a:t>‹#›</a:t>
            </a:fld>
            <a:endParaRPr lang="pl-PL" dirty="0"/>
          </a:p>
        </p:txBody>
      </p:sp>
    </p:spTree>
    <p:extLst>
      <p:ext uri="{BB962C8B-B14F-4D97-AF65-F5344CB8AC3E}">
        <p14:creationId xmlns:p14="http://schemas.microsoft.com/office/powerpoint/2010/main" val="865951948"/>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sp>
        <p:nvSpPr>
          <p:cNvPr id="10" name="Prostokąt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Prostokąt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ytuł 1"/>
          <p:cNvSpPr>
            <a:spLocks noGrp="1"/>
          </p:cNvSpPr>
          <p:nvPr>
            <p:ph type="title"/>
          </p:nvPr>
        </p:nvSpPr>
        <p:spPr>
          <a:xfrm>
            <a:off x="8458200" y="607392"/>
            <a:ext cx="3161963" cy="1645920"/>
          </a:xfrm>
        </p:spPr>
        <p:txBody>
          <a:bodyPr rtlCol="0" anchor="b">
            <a:normAutofit/>
          </a:bodyPr>
          <a:lstStyle>
            <a:lvl1pPr algn="l" defTabSz="914400" rtl="0" eaLnBrk="1" latinLnBrk="0" hangingPunct="1">
              <a:lnSpc>
                <a:spcPct val="100000"/>
              </a:lnSpc>
              <a:spcBef>
                <a:spcPct val="0"/>
              </a:spcBef>
              <a:buNone/>
              <a:defRPr lang="pl-PL" sz="3200" b="0" kern="1200" cap="none" spc="0" baseline="0" dirty="0">
                <a:solidFill>
                  <a:schemeClr val="tx1"/>
                </a:solidFill>
                <a:effectLst/>
                <a:latin typeface="+mj-lt"/>
                <a:ea typeface="+mn-ea"/>
                <a:cs typeface="+mn-cs"/>
              </a:defRPr>
            </a:lvl1pPr>
          </a:lstStyle>
          <a:p>
            <a:pPr rtl="0"/>
            <a:r>
              <a:rPr lang="pl-PL"/>
              <a:t>Kliknij, aby edytować styl</a:t>
            </a:r>
            <a:endParaRPr lang="pl-PL" dirty="0"/>
          </a:p>
        </p:txBody>
      </p:sp>
      <p:sp>
        <p:nvSpPr>
          <p:cNvPr id="3" name="Zawartość — symbol zastępczy 2"/>
          <p:cNvSpPr>
            <a:spLocks noGrp="1"/>
          </p:cNvSpPr>
          <p:nvPr>
            <p:ph idx="1"/>
          </p:nvPr>
        </p:nvSpPr>
        <p:spPr>
          <a:xfrm>
            <a:off x="685800" y="609600"/>
            <a:ext cx="6858000" cy="5334000"/>
          </a:xfrm>
        </p:spPr>
        <p:txBody>
          <a:bodyPr rtlCol="0"/>
          <a:lstStyle>
            <a:lvl1pPr>
              <a:defRPr lang="pl-PL" sz="1900"/>
            </a:lvl1pPr>
            <a:lvl2pPr>
              <a:defRPr lang="pl-PL" sz="1600"/>
            </a:lvl2pPr>
            <a:lvl3pPr>
              <a:defRPr lang="pl-PL" sz="1400"/>
            </a:lvl3pPr>
            <a:lvl4pPr>
              <a:defRPr lang="pl-PL" sz="1400"/>
            </a:lvl4pPr>
            <a:lvl5pPr>
              <a:defRPr lang="pl-PL" sz="1400"/>
            </a:lvl5pPr>
            <a:lvl6pPr>
              <a:defRPr lang="pl-PL" sz="1400"/>
            </a:lvl6pPr>
            <a:lvl7pPr>
              <a:defRPr lang="pl-PL" sz="1400"/>
            </a:lvl7pPr>
            <a:lvl8pPr>
              <a:defRPr lang="pl-PL" sz="1400"/>
            </a:lvl8pPr>
            <a:lvl9pPr>
              <a:defRPr lang="pl-PL" sz="1400"/>
            </a:lvl9pPr>
          </a:lstStyle>
          <a:p>
            <a:pPr lvl="0" rtl="0"/>
            <a:r>
              <a:rPr lang="pl-PL"/>
              <a:t>Kliknij, aby edytować style wzorca tekstu</a:t>
            </a:r>
          </a:p>
          <a:p>
            <a:pPr lvl="1" rtl="0"/>
            <a:r>
              <a:rPr lang="pl-PL"/>
              <a:t>Drugi poziom</a:t>
            </a:r>
          </a:p>
          <a:p>
            <a:pPr lvl="2" rtl="0"/>
            <a:r>
              <a:rPr lang="pl-PL"/>
              <a:t>Trzeci poziom</a:t>
            </a:r>
          </a:p>
          <a:p>
            <a:pPr lvl="3" rtl="0"/>
            <a:r>
              <a:rPr lang="pl-PL"/>
              <a:t>Czwarty poziom</a:t>
            </a:r>
          </a:p>
          <a:p>
            <a:pPr lvl="4" rtl="0"/>
            <a:r>
              <a:rPr lang="pl-PL"/>
              <a:t>Piąty poziom</a:t>
            </a:r>
            <a:endParaRPr lang="pl-PL" dirty="0"/>
          </a:p>
        </p:txBody>
      </p:sp>
      <p:sp>
        <p:nvSpPr>
          <p:cNvPr id="4" name="Tekst — symbol zastępczy 3"/>
          <p:cNvSpPr>
            <a:spLocks noGrp="1"/>
          </p:cNvSpPr>
          <p:nvPr>
            <p:ph type="body" sz="half" idx="2"/>
          </p:nvPr>
        </p:nvSpPr>
        <p:spPr>
          <a:xfrm>
            <a:off x="8458200" y="2336800"/>
            <a:ext cx="3161963" cy="3606800"/>
          </a:xfrm>
        </p:spPr>
        <p:txBody>
          <a:bodyPr rtlCol="0">
            <a:normAutofit/>
          </a:bodyPr>
          <a:lstStyle>
            <a:lvl1pPr marL="0" indent="0">
              <a:lnSpc>
                <a:spcPct val="110000"/>
              </a:lnSpc>
              <a:spcBef>
                <a:spcPts val="800"/>
              </a:spcBef>
              <a:buNone/>
              <a:defRPr lang="pl-PL" sz="1800">
                <a:solidFill>
                  <a:schemeClr val="tx1"/>
                </a:solidFill>
              </a:defRPr>
            </a:lvl1pPr>
            <a:lvl2pPr marL="457200" indent="0">
              <a:buNone/>
              <a:defRPr lang="pl-PL" sz="1200"/>
            </a:lvl2pPr>
            <a:lvl3pPr marL="914400" indent="0">
              <a:buNone/>
              <a:defRPr lang="pl-PL" sz="1000"/>
            </a:lvl3pPr>
            <a:lvl4pPr marL="1371600" indent="0">
              <a:buNone/>
              <a:defRPr lang="pl-PL" sz="900"/>
            </a:lvl4pPr>
            <a:lvl5pPr marL="1828800" indent="0">
              <a:buNone/>
              <a:defRPr lang="pl-PL" sz="900"/>
            </a:lvl5pPr>
            <a:lvl6pPr marL="2286000" indent="0">
              <a:buNone/>
              <a:defRPr lang="pl-PL" sz="900"/>
            </a:lvl6pPr>
            <a:lvl7pPr marL="2743200" indent="0">
              <a:buNone/>
              <a:defRPr lang="pl-PL" sz="900"/>
            </a:lvl7pPr>
            <a:lvl8pPr marL="3200400" indent="0">
              <a:buNone/>
              <a:defRPr lang="pl-PL" sz="900"/>
            </a:lvl8pPr>
            <a:lvl9pPr marL="3657600" indent="0">
              <a:buNone/>
              <a:defRPr lang="pl-PL" sz="900"/>
            </a:lvl9pPr>
          </a:lstStyle>
          <a:p>
            <a:pPr lvl="0" rtl="0"/>
            <a:r>
              <a:rPr lang="pl-PL"/>
              <a:t>Kliknij, aby edytować style wzorca tekstu</a:t>
            </a:r>
          </a:p>
        </p:txBody>
      </p:sp>
      <p:sp>
        <p:nvSpPr>
          <p:cNvPr id="8" name="Data — symbol zastępczy 7"/>
          <p:cNvSpPr>
            <a:spLocks noGrp="1"/>
          </p:cNvSpPr>
          <p:nvPr>
            <p:ph type="dt" sz="half" idx="10"/>
          </p:nvPr>
        </p:nvSpPr>
        <p:spPr>
          <a:xfrm>
            <a:off x="5588000" y="6035040"/>
            <a:ext cx="1955800" cy="365760"/>
          </a:xfrm>
        </p:spPr>
        <p:txBody>
          <a:bodyPr rtlCol="0"/>
          <a:lstStyle>
            <a:lvl1pPr>
              <a:defRPr lang="pl-PL">
                <a:solidFill>
                  <a:schemeClr val="tx1">
                    <a:lumMod val="85000"/>
                    <a:lumOff val="15000"/>
                  </a:schemeClr>
                </a:solidFill>
              </a:defRPr>
            </a:lvl1pPr>
          </a:lstStyle>
          <a:p>
            <a:pPr rtl="0"/>
            <a:fld id="{D8328220-730B-4E8F-AAC6-3735E3A00AEA}" type="datetime1">
              <a:rPr lang="pl-PL" smtClean="0"/>
              <a:t>15.06.2023</a:t>
            </a:fld>
            <a:endParaRPr lang="pl-PL" dirty="0"/>
          </a:p>
        </p:txBody>
      </p:sp>
      <p:sp>
        <p:nvSpPr>
          <p:cNvPr id="9" name="Stopka — symbol zastępczy 8"/>
          <p:cNvSpPr>
            <a:spLocks noGrp="1"/>
          </p:cNvSpPr>
          <p:nvPr>
            <p:ph type="ftr" sz="quarter" idx="11"/>
          </p:nvPr>
        </p:nvSpPr>
        <p:spPr>
          <a:xfrm>
            <a:off x="685801" y="6035040"/>
            <a:ext cx="4584700" cy="365760"/>
          </a:xfrm>
        </p:spPr>
        <p:txBody>
          <a:bodyPr rtlCol="0"/>
          <a:lstStyle>
            <a:lvl1pPr algn="l">
              <a:defRPr lang="pl-PL"/>
            </a:lvl1pPr>
          </a:lstStyle>
          <a:p>
            <a:pPr rtl="0"/>
            <a:endParaRPr lang="pl-PL" dirty="0"/>
          </a:p>
        </p:txBody>
      </p:sp>
      <p:sp>
        <p:nvSpPr>
          <p:cNvPr id="11" name="Numer slajdu — symbol zastępczy 10"/>
          <p:cNvSpPr>
            <a:spLocks noGrp="1"/>
          </p:cNvSpPr>
          <p:nvPr>
            <p:ph type="sldNum" sz="quarter" idx="12"/>
          </p:nvPr>
        </p:nvSpPr>
        <p:spPr>
          <a:xfrm>
            <a:off x="10396728" y="6035040"/>
            <a:ext cx="1223435" cy="365760"/>
          </a:xfrm>
        </p:spPr>
        <p:txBody>
          <a:bodyPr rtlCol="0"/>
          <a:lstStyle>
            <a:lvl1pPr>
              <a:defRPr lang="pl-PL">
                <a:solidFill>
                  <a:schemeClr val="tx1">
                    <a:lumMod val="85000"/>
                    <a:lumOff val="15000"/>
                  </a:schemeClr>
                </a:solidFill>
              </a:defRPr>
            </a:lvl1pPr>
          </a:lstStyle>
          <a:p>
            <a:pPr rtl="0"/>
            <a:fld id="{34B7E4EF-A1BD-40F4-AB7B-04F084DD991D}" type="slidenum">
              <a:rPr lang="pl-PL" smtClean="0"/>
              <a:t>‹#›</a:t>
            </a:fld>
            <a:endParaRPr lang="pl-PL" dirty="0"/>
          </a:p>
        </p:txBody>
      </p:sp>
    </p:spTree>
    <p:extLst>
      <p:ext uri="{BB962C8B-B14F-4D97-AF65-F5344CB8AC3E}">
        <p14:creationId xmlns:p14="http://schemas.microsoft.com/office/powerpoint/2010/main" val="1696644987"/>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Prostokąt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stStyle>
          <a:p>
            <a:pPr algn="ctr" rtl="0"/>
            <a:endParaRPr lang="pl-PL" dirty="0"/>
          </a:p>
        </p:txBody>
      </p:sp>
      <p:sp>
        <p:nvSpPr>
          <p:cNvPr id="7" name="Prostokąt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Prostokąt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ytuł — symbol zastępczy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defPPr>
              <a:defRPr lang="pl-PL"/>
            </a:defPPr>
          </a:lstStyle>
          <a:p>
            <a:pPr rtl="0"/>
            <a:r>
              <a:rPr lang="pl-PL"/>
              <a:t>Kliknij, aby edytować styl wzorca tytułu</a:t>
            </a:r>
            <a:endParaRPr lang="pl-PL" dirty="0"/>
          </a:p>
        </p:txBody>
      </p:sp>
      <p:sp>
        <p:nvSpPr>
          <p:cNvPr id="3" name="Tekst — symbol zastępczy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defPPr>
              <a:defRPr lang="pl-PL"/>
            </a:defPPr>
          </a:lstStyle>
          <a:p>
            <a:pPr lvl="0" rtl="0"/>
            <a:r>
              <a:rPr lang="pl-PL"/>
              <a:t>Kliknij, aby edytować style wzorca tekstu</a:t>
            </a:r>
          </a:p>
          <a:p>
            <a:pPr lvl="1" rtl="0"/>
            <a:r>
              <a:rPr lang="pl-PL"/>
              <a:t>Drugi poziom</a:t>
            </a:r>
          </a:p>
          <a:p>
            <a:pPr lvl="2" rtl="0"/>
            <a:r>
              <a:rPr lang="pl-PL"/>
              <a:t>Trzeci poziom</a:t>
            </a:r>
          </a:p>
          <a:p>
            <a:pPr lvl="3" rtl="0"/>
            <a:r>
              <a:rPr lang="pl-PL"/>
              <a:t>Czwarty poziom</a:t>
            </a:r>
          </a:p>
          <a:p>
            <a:pPr lvl="4" rtl="0"/>
            <a:r>
              <a:rPr lang="pl-PL"/>
              <a:t>Piąty poziom</a:t>
            </a:r>
            <a:endParaRPr lang="pl-PL" dirty="0"/>
          </a:p>
        </p:txBody>
      </p:sp>
      <p:sp>
        <p:nvSpPr>
          <p:cNvPr id="4" name="Data — symbol zastępczy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lang="pl-PL" sz="1000">
                <a:solidFill>
                  <a:schemeClr val="tx1">
                    <a:lumMod val="75000"/>
                    <a:lumOff val="25000"/>
                  </a:schemeClr>
                </a:solidFill>
              </a:defRPr>
            </a:lvl1pPr>
          </a:lstStyle>
          <a:p>
            <a:pPr rtl="0"/>
            <a:fld id="{43DF5689-8BC8-4E6B-8DEB-335476BBAA23}" type="datetime1">
              <a:rPr lang="pl-PL" smtClean="0"/>
              <a:t>15.06.2023</a:t>
            </a:fld>
            <a:endParaRPr lang="pl-PL" dirty="0"/>
          </a:p>
        </p:txBody>
      </p:sp>
      <p:sp>
        <p:nvSpPr>
          <p:cNvPr id="5" name="Stopka — symbol zastępczy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lang="pl-PL" sz="1000">
                <a:solidFill>
                  <a:schemeClr val="tx1">
                    <a:lumMod val="85000"/>
                    <a:lumOff val="15000"/>
                  </a:schemeClr>
                </a:solidFill>
              </a:defRPr>
            </a:lvl1pPr>
          </a:lstStyle>
          <a:p>
            <a:pPr rtl="0"/>
            <a:endParaRPr lang="pl-PL" dirty="0"/>
          </a:p>
        </p:txBody>
      </p:sp>
      <p:sp>
        <p:nvSpPr>
          <p:cNvPr id="6" name="Numer slajdu — symbol zastępczy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lang="pl-PL" sz="1000">
                <a:solidFill>
                  <a:schemeClr val="tx1">
                    <a:lumMod val="75000"/>
                    <a:lumOff val="25000"/>
                  </a:schemeClr>
                </a:solidFill>
              </a:defRPr>
            </a:lvl1pPr>
          </a:lstStyle>
          <a:p>
            <a:pPr rtl="0"/>
            <a:fld id="{34B7E4EF-A1BD-40F4-AB7B-04F084DD991D}" type="slidenum">
              <a:rPr lang="pl-PL" smtClean="0"/>
              <a:t>‹#›</a:t>
            </a:fld>
            <a:endParaRPr lang="pl-PL" dirty="0"/>
          </a:p>
        </p:txBody>
      </p:sp>
    </p:spTree>
    <p:extLst>
      <p:ext uri="{BB962C8B-B14F-4D97-AF65-F5344CB8AC3E}">
        <p14:creationId xmlns:p14="http://schemas.microsoft.com/office/powerpoint/2010/main" val="1560424787"/>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9" r:id="rId5"/>
    <p:sldLayoutId id="2147483730" r:id="rId6"/>
    <p:sldLayoutId id="2147483736" r:id="rId7"/>
    <p:sldLayoutId id="2147483737" r:id="rId8"/>
    <p:sldLayoutId id="2147483727" r:id="rId9"/>
    <p:sldLayoutId id="2147483741" r:id="rId10"/>
    <p:sldLayoutId id="2147483740" r:id="rId11"/>
    <p:sldLayoutId id="2147483728" r:id="rId12"/>
  </p:sldLayoutIdLst>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hf sldNum="0" hdr="0" ftr="0" dt="0"/>
  <p:txStyles>
    <p:titleStyle>
      <a:lvl1pPr algn="l" defTabSz="914400" rtl="0" eaLnBrk="1" latinLnBrk="0" hangingPunct="1">
        <a:lnSpc>
          <a:spcPct val="90000"/>
        </a:lnSpc>
        <a:spcBef>
          <a:spcPct val="0"/>
        </a:spcBef>
        <a:buNone/>
        <a:defRPr lang="pl-PL"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lang="pl-PL"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pl-PL"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pl-PL"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pl-PL"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pl-PL"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lang="pl-PL"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lang="pl-PL"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lang="pl-PL"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lang="pl-PL" sz="1400" kern="1200">
          <a:solidFill>
            <a:schemeClr val="tx1"/>
          </a:solidFill>
          <a:latin typeface="+mn-lt"/>
          <a:ea typeface="+mn-ea"/>
          <a:cs typeface="+mn-cs"/>
        </a:defRPr>
      </a:lvl9pPr>
    </p:bodyStyle>
    <p:otherStyle>
      <a:defPPr>
        <a:defRPr lang="pl-PL"/>
      </a:defPPr>
      <a:lvl1pPr marL="0" algn="l" defTabSz="914400" rtl="0" eaLnBrk="1" latinLnBrk="0" hangingPunct="1">
        <a:defRPr lang="pl-PL" sz="1800" kern="1200">
          <a:solidFill>
            <a:schemeClr val="tx1"/>
          </a:solidFill>
          <a:latin typeface="+mn-lt"/>
          <a:ea typeface="+mn-ea"/>
          <a:cs typeface="+mn-cs"/>
        </a:defRPr>
      </a:lvl1pPr>
      <a:lvl2pPr marL="457200" algn="l" defTabSz="914400" rtl="0" eaLnBrk="1" latinLnBrk="0" hangingPunct="1">
        <a:defRPr lang="pl-PL" sz="1800" kern="1200">
          <a:solidFill>
            <a:schemeClr val="tx1"/>
          </a:solidFill>
          <a:latin typeface="+mn-lt"/>
          <a:ea typeface="+mn-ea"/>
          <a:cs typeface="+mn-cs"/>
        </a:defRPr>
      </a:lvl2pPr>
      <a:lvl3pPr marL="914400" algn="l" defTabSz="914400" rtl="0" eaLnBrk="1" latinLnBrk="0" hangingPunct="1">
        <a:defRPr lang="pl-PL" sz="1800" kern="1200">
          <a:solidFill>
            <a:schemeClr val="tx1"/>
          </a:solidFill>
          <a:latin typeface="+mn-lt"/>
          <a:ea typeface="+mn-ea"/>
          <a:cs typeface="+mn-cs"/>
        </a:defRPr>
      </a:lvl3pPr>
      <a:lvl4pPr marL="1371600" algn="l" defTabSz="914400" rtl="0" eaLnBrk="1" latinLnBrk="0" hangingPunct="1">
        <a:defRPr lang="pl-PL" sz="1800" kern="1200">
          <a:solidFill>
            <a:schemeClr val="tx1"/>
          </a:solidFill>
          <a:latin typeface="+mn-lt"/>
          <a:ea typeface="+mn-ea"/>
          <a:cs typeface="+mn-cs"/>
        </a:defRPr>
      </a:lvl4pPr>
      <a:lvl5pPr marL="1828800" algn="l" defTabSz="914400" rtl="0" eaLnBrk="1" latinLnBrk="0" hangingPunct="1">
        <a:defRPr lang="pl-PL" sz="1800" kern="1200">
          <a:solidFill>
            <a:schemeClr val="tx1"/>
          </a:solidFill>
          <a:latin typeface="+mn-lt"/>
          <a:ea typeface="+mn-ea"/>
          <a:cs typeface="+mn-cs"/>
        </a:defRPr>
      </a:lvl5pPr>
      <a:lvl6pPr marL="2286000" algn="l" defTabSz="914400" rtl="0" eaLnBrk="1" latinLnBrk="0" hangingPunct="1">
        <a:defRPr lang="pl-PL" sz="1800" kern="1200">
          <a:solidFill>
            <a:schemeClr val="tx1"/>
          </a:solidFill>
          <a:latin typeface="+mn-lt"/>
          <a:ea typeface="+mn-ea"/>
          <a:cs typeface="+mn-cs"/>
        </a:defRPr>
      </a:lvl6pPr>
      <a:lvl7pPr marL="2743200" algn="l" defTabSz="914400" rtl="0" eaLnBrk="1" latinLnBrk="0" hangingPunct="1">
        <a:defRPr lang="pl-PL" sz="1800" kern="1200">
          <a:solidFill>
            <a:schemeClr val="tx1"/>
          </a:solidFill>
          <a:latin typeface="+mn-lt"/>
          <a:ea typeface="+mn-ea"/>
          <a:cs typeface="+mn-cs"/>
        </a:defRPr>
      </a:lvl7pPr>
      <a:lvl8pPr marL="3200400" algn="l" defTabSz="914400" rtl="0" eaLnBrk="1" latinLnBrk="0" hangingPunct="1">
        <a:defRPr lang="pl-PL" sz="1800" kern="1200">
          <a:solidFill>
            <a:schemeClr val="tx1"/>
          </a:solidFill>
          <a:latin typeface="+mn-lt"/>
          <a:ea typeface="+mn-ea"/>
          <a:cs typeface="+mn-cs"/>
        </a:defRPr>
      </a:lvl8pPr>
      <a:lvl9pPr marL="3657600" algn="l" defTabSz="914400" rtl="0" eaLnBrk="1" latinLnBrk="0" hangingPunct="1">
        <a:defRPr lang="pl-PL"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hyperlink" Target="https://www.pexels.com/photo/sign-pen-business-document-48148/" TargetMode="External"/><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www.pexels.com/photo/sign-pen-business-document-48148/" TargetMode="External"/><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s://pixabay.com/pl/sprawiedliwo%C5%9Bci-prawa-poziomej-2071621/" TargetMode="External"/><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s://pixabay.com/pl/sprawiedliwo%C5%9Bci-prawa-poziomej-2071621/" TargetMode="External"/><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hyperlink" Target="https://commons.wikimedia.org/wiki/File:Exclamation_mark_red.png" TargetMode="External"/><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hyperlink" Target="https://commons.wikimedia.org/wiki/File:Exclamation_mark_red.png" TargetMode="External"/><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s://gptogatus.pl/wprost-mec-wasiak-o-przedawnieniu-po-zmianach/3d-illustration-paragraphen-3/" TargetMode="External"/><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hyperlink" Target="https://gptogatus.pl/wprost-mec-wasiak-o-przedawnieniu-po-zmianach/3d-illustration-paragraphen-3/" TargetMode="External"/><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hyperlink" Target="https://gptogatus.pl/wprost-mec-wasiak-o-przedawnieniu-po-zmianach/3d-illustration-paragraphen-3/" TargetMode="External"/><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hyperlink" Target="https://commons.wikimedia.org/wiki/File:Exclamation_mark_red.png" TargetMode="External"/><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hyperlink" Target="https://commons.wikimedia.org/wiki/File:Exclamation_mark_red.png" TargetMode="External"/><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hyperlink" Target="https://www.pexels.com/photo/sign-pen-business-document-48148/" TargetMode="External"/><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theconversation.com/the-journal-that-gave-in-to-climate-deniers-intimidation-25085" TargetMode="External"/><Relationship Id="rId2" Type="http://schemas.openxmlformats.org/officeDocument/2006/relationships/image" Target="../media/image5.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descr="Obraz zawierający tekst&#10;&#10;Opis wygenerowany automatycznie">
            <a:extLst>
              <a:ext uri="{FF2B5EF4-FFF2-40B4-BE49-F238E27FC236}">
                <a16:creationId xmlns:a16="http://schemas.microsoft.com/office/drawing/2014/main" id="{2E80AB97-661C-6CCC-0A5D-A1CCFA4DEAC0}"/>
              </a:ext>
            </a:extLst>
          </p:cNvPr>
          <p:cNvPicPr>
            <a:picLocks noChangeAspect="1"/>
          </p:cNvPicPr>
          <p:nvPr/>
        </p:nvPicPr>
        <p:blipFill rotWithShape="1">
          <a:blip r:embed="rId2"/>
          <a:srcRect b="2598"/>
          <a:stretch/>
        </p:blipFill>
        <p:spPr>
          <a:xfrm>
            <a:off x="20" y="0"/>
            <a:ext cx="12191980" cy="6857990"/>
          </a:xfrm>
          <a:custGeom>
            <a:avLst/>
            <a:gdLst>
              <a:gd name="connsiteX0" fmla="*/ 948394 w 12192000"/>
              <a:gd name="connsiteY0" fmla="*/ 941695 h 6858000"/>
              <a:gd name="connsiteX1" fmla="*/ 948394 w 12192000"/>
              <a:gd name="connsiteY1" fmla="*/ 5916305 h 6858000"/>
              <a:gd name="connsiteX2" fmla="*/ 6400920 w 12192000"/>
              <a:gd name="connsiteY2" fmla="*/ 5916305 h 6858000"/>
              <a:gd name="connsiteX3" fmla="*/ 6400920 w 12192000"/>
              <a:gd name="connsiteY3" fmla="*/ 941695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948394" y="941695"/>
                </a:moveTo>
                <a:lnTo>
                  <a:pt x="948394" y="5916305"/>
                </a:lnTo>
                <a:lnTo>
                  <a:pt x="6400920" y="5916305"/>
                </a:lnTo>
                <a:lnTo>
                  <a:pt x="6400920" y="941695"/>
                </a:lnTo>
                <a:close/>
                <a:moveTo>
                  <a:pt x="0" y="0"/>
                </a:moveTo>
                <a:lnTo>
                  <a:pt x="12192000" y="0"/>
                </a:lnTo>
                <a:lnTo>
                  <a:pt x="12192000" y="6858000"/>
                </a:lnTo>
                <a:lnTo>
                  <a:pt x="0" y="6858000"/>
                </a:lnTo>
                <a:close/>
              </a:path>
            </a:pathLst>
          </a:custGeom>
          <a:noFill/>
        </p:spPr>
      </p:pic>
      <p:sp>
        <p:nvSpPr>
          <p:cNvPr id="12" name="Title 3">
            <a:extLst>
              <a:ext uri="{FF2B5EF4-FFF2-40B4-BE49-F238E27FC236}">
                <a16:creationId xmlns:a16="http://schemas.microsoft.com/office/drawing/2014/main" id="{5C4416D1-C41D-78DB-DC0B-660FD57EB51D}"/>
              </a:ext>
            </a:extLst>
          </p:cNvPr>
          <p:cNvSpPr>
            <a:spLocks noGrp="1"/>
          </p:cNvSpPr>
          <p:nvPr>
            <p:ph type="title"/>
          </p:nvPr>
        </p:nvSpPr>
        <p:spPr>
          <a:xfrm>
            <a:off x="1113965" y="1860804"/>
            <a:ext cx="4982035" cy="1333641"/>
          </a:xfrm>
        </p:spPr>
        <p:txBody>
          <a:bodyPr>
            <a:noAutofit/>
          </a:bodyPr>
          <a:lstStyle/>
          <a:p>
            <a:r>
              <a:rPr lang="pl-PL" sz="4500" dirty="0">
                <a:latin typeface="Times New Roman" panose="02020603050405020304" pitchFamily="18" charset="0"/>
                <a:cs typeface="Times New Roman" panose="02020603050405020304" pitchFamily="18" charset="0"/>
              </a:rPr>
              <a:t>Prawo Spadkowe</a:t>
            </a:r>
            <a:br>
              <a:rPr lang="pl-PL" sz="4500" dirty="0">
                <a:latin typeface="Times New Roman" panose="02020603050405020304" pitchFamily="18" charset="0"/>
                <a:cs typeface="Times New Roman" panose="02020603050405020304" pitchFamily="18" charset="0"/>
              </a:rPr>
            </a:br>
            <a:br>
              <a:rPr lang="pl-PL" sz="4500" dirty="0">
                <a:latin typeface="Times New Roman" panose="02020603050405020304" pitchFamily="18" charset="0"/>
                <a:cs typeface="Times New Roman" panose="02020603050405020304" pitchFamily="18" charset="0"/>
              </a:rPr>
            </a:br>
            <a:endParaRPr lang="en-US" sz="4500" dirty="0">
              <a:latin typeface="Times New Roman" panose="02020603050405020304" pitchFamily="18" charset="0"/>
              <a:cs typeface="Times New Roman" panose="02020603050405020304" pitchFamily="18" charset="0"/>
            </a:endParaRPr>
          </a:p>
        </p:txBody>
      </p:sp>
      <p:sp>
        <p:nvSpPr>
          <p:cNvPr id="7" name="Symbol zastępczy zawartości 6">
            <a:extLst>
              <a:ext uri="{FF2B5EF4-FFF2-40B4-BE49-F238E27FC236}">
                <a16:creationId xmlns:a16="http://schemas.microsoft.com/office/drawing/2014/main" id="{32D2899E-E7DD-89A4-779E-824AD6AD28B2}"/>
              </a:ext>
            </a:extLst>
          </p:cNvPr>
          <p:cNvSpPr>
            <a:spLocks noGrp="1"/>
          </p:cNvSpPr>
          <p:nvPr>
            <p:ph sz="half" idx="13"/>
          </p:nvPr>
        </p:nvSpPr>
        <p:spPr>
          <a:xfrm>
            <a:off x="1113965" y="2995032"/>
            <a:ext cx="5394960" cy="2867288"/>
          </a:xfrm>
        </p:spPr>
        <p:txBody>
          <a:bodyPr>
            <a:normAutofit/>
          </a:bodyPr>
          <a:lstStyle/>
          <a:p>
            <a:endParaRPr lang="pl-PL" dirty="0"/>
          </a:p>
          <a:p>
            <a:endParaRPr lang="pl-PL" dirty="0"/>
          </a:p>
          <a:p>
            <a:endParaRPr lang="pl-PL" dirty="0"/>
          </a:p>
          <a:p>
            <a:endParaRPr lang="pl-PL" dirty="0"/>
          </a:p>
          <a:p>
            <a:endParaRPr lang="pl-PL" dirty="0"/>
          </a:p>
          <a:p>
            <a:r>
              <a:rPr lang="pl-PL" sz="2000" i="1" dirty="0">
                <a:latin typeface="Times New Roman" panose="02020603050405020304" pitchFamily="18" charset="0"/>
                <a:cs typeface="Times New Roman" panose="02020603050405020304" pitchFamily="18" charset="0"/>
              </a:rPr>
              <a:t>Opracował: </a:t>
            </a:r>
          </a:p>
          <a:p>
            <a:r>
              <a:rPr lang="pl-PL" sz="2000" i="1" dirty="0">
                <a:latin typeface="Times New Roman" panose="02020603050405020304" pitchFamily="18" charset="0"/>
                <a:cs typeface="Times New Roman" panose="02020603050405020304" pitchFamily="18" charset="0"/>
              </a:rPr>
              <a:t>Jakub Jakóbczak aplikant radcowski</a:t>
            </a:r>
          </a:p>
        </p:txBody>
      </p:sp>
    </p:spTree>
    <p:extLst>
      <p:ext uri="{BB962C8B-B14F-4D97-AF65-F5344CB8AC3E}">
        <p14:creationId xmlns:p14="http://schemas.microsoft.com/office/powerpoint/2010/main" val="2389274510"/>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34D8BB0-50FB-E468-D3A5-E37591A903A2}"/>
              </a:ext>
            </a:extLst>
          </p:cNvPr>
          <p:cNvSpPr>
            <a:spLocks noGrp="1"/>
          </p:cNvSpPr>
          <p:nvPr>
            <p:ph type="title"/>
          </p:nvPr>
        </p:nvSpPr>
        <p:spPr>
          <a:xfrm>
            <a:off x="1066800" y="271198"/>
            <a:ext cx="10058400" cy="901726"/>
          </a:xfrm>
        </p:spPr>
        <p:txBody>
          <a:bodyPr anchor="ctr">
            <a:normAutofit/>
          </a:bodyPr>
          <a:lstStyle/>
          <a:p>
            <a:pPr algn="ctr"/>
            <a:r>
              <a:rPr lang="pl-PL" b="1" dirty="0"/>
              <a:t>Testamenty szczególne</a:t>
            </a:r>
          </a:p>
        </p:txBody>
      </p:sp>
      <p:pic>
        <p:nvPicPr>
          <p:cNvPr id="5" name="Obraz 4" descr="Obraz zawierający tekst, dokument&#10;&#10;Opis wygenerowany automatycznie">
            <a:extLst>
              <a:ext uri="{FF2B5EF4-FFF2-40B4-BE49-F238E27FC236}">
                <a16:creationId xmlns:a16="http://schemas.microsoft.com/office/drawing/2014/main" id="{F96D403E-72FF-0E6B-22AE-9BB99E6BD62D}"/>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17281" r="-1" b="-1"/>
          <a:stretch/>
        </p:blipFill>
        <p:spPr>
          <a:xfrm>
            <a:off x="486279" y="1172924"/>
            <a:ext cx="4663440" cy="5126276"/>
          </a:xfrm>
          <a:prstGeom prst="rect">
            <a:avLst/>
          </a:prstGeom>
          <a:noFill/>
          <a:ln>
            <a:noFill/>
          </a:ln>
        </p:spPr>
      </p:pic>
      <p:sp>
        <p:nvSpPr>
          <p:cNvPr id="3" name="Symbol zastępczy zawartości 2">
            <a:extLst>
              <a:ext uri="{FF2B5EF4-FFF2-40B4-BE49-F238E27FC236}">
                <a16:creationId xmlns:a16="http://schemas.microsoft.com/office/drawing/2014/main" id="{BD18AFD1-FFA4-5A59-E167-6007774719E1}"/>
              </a:ext>
            </a:extLst>
          </p:cNvPr>
          <p:cNvSpPr>
            <a:spLocks noGrp="1"/>
          </p:cNvSpPr>
          <p:nvPr>
            <p:ph sz="half" idx="2"/>
          </p:nvPr>
        </p:nvSpPr>
        <p:spPr>
          <a:xfrm>
            <a:off x="5166184" y="1065688"/>
            <a:ext cx="6539537" cy="5217716"/>
          </a:xfrm>
        </p:spPr>
        <p:txBody>
          <a:bodyPr>
            <a:noAutofit/>
          </a:bodyPr>
          <a:lstStyle/>
          <a:p>
            <a:pPr marL="0" indent="0">
              <a:lnSpc>
                <a:spcPct val="90000"/>
              </a:lnSpc>
              <a:buNone/>
            </a:pPr>
            <a:r>
              <a:rPr lang="pl-PL" sz="1900" b="1" dirty="0"/>
              <a:t>Art.  952 k.c.  [Testament ustny]</a:t>
            </a:r>
          </a:p>
          <a:p>
            <a:pPr marL="0" indent="0">
              <a:lnSpc>
                <a:spcPct val="90000"/>
              </a:lnSpc>
              <a:buNone/>
            </a:pPr>
            <a:r>
              <a:rPr lang="pl-PL" sz="1900" b="1" dirty="0"/>
              <a:t>§  1. </a:t>
            </a:r>
            <a:r>
              <a:rPr lang="pl-PL" sz="1900" dirty="0"/>
              <a:t>Jeżeli istnieje obawa rychłej śmierci spadkodawcy albo jeżeli wskutek szczególnych okoliczności zachowanie zwykłej formy testamentu jest niemożliwe lub bardzo utrudnione, spadkodawca może oświadczyć ostatnią wolę ustnie przy jednoczesnej obecności co najmniej trzech świadków.</a:t>
            </a:r>
          </a:p>
          <a:p>
            <a:pPr marL="0" indent="0">
              <a:lnSpc>
                <a:spcPct val="90000"/>
              </a:lnSpc>
              <a:buNone/>
            </a:pPr>
            <a:r>
              <a:rPr lang="pl-PL" sz="1900" b="1" dirty="0"/>
              <a:t>§  2.</a:t>
            </a:r>
            <a:r>
              <a:rPr lang="pl-PL" sz="1900" dirty="0"/>
              <a:t> Treść testamentu ustnego może być stwierdzona w ten sposób, że jeden ze świadków albo osoba trzecia spisze oświadczenie spadkodawcy przed upływem roku od jego złożenia, z podaniem miejsca i daty oświadczenia oraz miejsca i daty sporządzenia pisma, a pismo to podpiszą spadkodawca i dwaj świadkowie albo wszyscy świadkowie.</a:t>
            </a:r>
          </a:p>
          <a:p>
            <a:pPr marL="0" indent="0">
              <a:lnSpc>
                <a:spcPct val="90000"/>
              </a:lnSpc>
              <a:buNone/>
            </a:pPr>
            <a:r>
              <a:rPr lang="pl-PL" sz="1900" b="1" dirty="0"/>
              <a:t>§  3. </a:t>
            </a:r>
            <a:r>
              <a:rPr lang="pl-PL" sz="1900" dirty="0"/>
              <a:t>W wypadku gdy treść testamentu ustnego nie została w powyższy sposób stwierdzona, można ją w ciągu sześciu miesięcy od dnia otwarcia spadku stwierdzić przez zgodne zeznania świadków złożone przed sądem. Jeżeli przesłuchanie jednego ze świadków nie jest możliwe lub napotyka trudne do przezwyciężenia przeszkody, sąd może poprzestać na zgodnych zeznaniach dwóch świadków.</a:t>
            </a:r>
          </a:p>
          <a:p>
            <a:pPr marL="0" indent="0">
              <a:lnSpc>
                <a:spcPct val="90000"/>
              </a:lnSpc>
              <a:buNone/>
            </a:pPr>
            <a:endParaRPr lang="pl-PL" sz="1900" dirty="0"/>
          </a:p>
        </p:txBody>
      </p:sp>
    </p:spTree>
    <p:extLst>
      <p:ext uri="{BB962C8B-B14F-4D97-AF65-F5344CB8AC3E}">
        <p14:creationId xmlns:p14="http://schemas.microsoft.com/office/powerpoint/2010/main" val="178425898"/>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34D8BB0-50FB-E468-D3A5-E37591A903A2}"/>
              </a:ext>
            </a:extLst>
          </p:cNvPr>
          <p:cNvSpPr>
            <a:spLocks noGrp="1"/>
          </p:cNvSpPr>
          <p:nvPr>
            <p:ph type="title"/>
          </p:nvPr>
        </p:nvSpPr>
        <p:spPr>
          <a:xfrm>
            <a:off x="1066800" y="271198"/>
            <a:ext cx="10058400" cy="901726"/>
          </a:xfrm>
        </p:spPr>
        <p:txBody>
          <a:bodyPr anchor="ctr">
            <a:normAutofit/>
          </a:bodyPr>
          <a:lstStyle/>
          <a:p>
            <a:pPr algn="ctr"/>
            <a:r>
              <a:rPr lang="pl-PL" b="1" dirty="0"/>
              <a:t>Testamenty szczególne</a:t>
            </a:r>
          </a:p>
        </p:txBody>
      </p:sp>
      <p:pic>
        <p:nvPicPr>
          <p:cNvPr id="5" name="Obraz 4" descr="Obraz zawierający tekst, dokument&#10;&#10;Opis wygenerowany automatycznie">
            <a:extLst>
              <a:ext uri="{FF2B5EF4-FFF2-40B4-BE49-F238E27FC236}">
                <a16:creationId xmlns:a16="http://schemas.microsoft.com/office/drawing/2014/main" id="{F96D403E-72FF-0E6B-22AE-9BB99E6BD62D}"/>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17281" r="-1" b="-1"/>
          <a:stretch/>
        </p:blipFill>
        <p:spPr>
          <a:xfrm>
            <a:off x="486279" y="1172924"/>
            <a:ext cx="4663440" cy="5126276"/>
          </a:xfrm>
          <a:prstGeom prst="rect">
            <a:avLst/>
          </a:prstGeom>
          <a:noFill/>
          <a:ln>
            <a:noFill/>
          </a:ln>
        </p:spPr>
      </p:pic>
      <p:sp>
        <p:nvSpPr>
          <p:cNvPr id="3" name="Symbol zastępczy zawartości 2">
            <a:extLst>
              <a:ext uri="{FF2B5EF4-FFF2-40B4-BE49-F238E27FC236}">
                <a16:creationId xmlns:a16="http://schemas.microsoft.com/office/drawing/2014/main" id="{BD18AFD1-FFA4-5A59-E167-6007774719E1}"/>
              </a:ext>
            </a:extLst>
          </p:cNvPr>
          <p:cNvSpPr>
            <a:spLocks noGrp="1"/>
          </p:cNvSpPr>
          <p:nvPr>
            <p:ph sz="half" idx="2"/>
          </p:nvPr>
        </p:nvSpPr>
        <p:spPr>
          <a:xfrm>
            <a:off x="5166184" y="1065688"/>
            <a:ext cx="6539537" cy="5217716"/>
          </a:xfrm>
        </p:spPr>
        <p:txBody>
          <a:bodyPr>
            <a:noAutofit/>
          </a:bodyPr>
          <a:lstStyle/>
          <a:p>
            <a:pPr marL="0" indent="0">
              <a:lnSpc>
                <a:spcPct val="90000"/>
              </a:lnSpc>
              <a:buNone/>
            </a:pPr>
            <a:r>
              <a:rPr lang="pl-PL" sz="2400" b="1" dirty="0"/>
              <a:t>Art.  953 k.c.  [Testament podróżny]</a:t>
            </a:r>
          </a:p>
          <a:p>
            <a:pPr marL="0" indent="0">
              <a:lnSpc>
                <a:spcPct val="90000"/>
              </a:lnSpc>
              <a:buNone/>
            </a:pPr>
            <a:r>
              <a:rPr lang="pl-PL" sz="2400" dirty="0"/>
              <a:t>Podczas podróży na polskim statku morskim lub powietrznym można sporządzić testament przed dowódcą statku lub jego zastępcą w ten sposób, że spadkodawca oświadcza swą wolę dowódcy statku lub jego zastępcy w obecności dwóch świadków; dowódca statku lub jego zastępca spisuje wolę spadkodawcy, podając datę jej spisania, i pismo to w obecności świadków odczytuje spadkodawcy, po czym pismo podpisują spadkodawca, świadkowie oraz dowódca statku lub jego zastępca. Jeżeli spadkodawca nie może podpisać pisma, należy w piśmie podać przyczynę braku podpisu spadkodawcy. Jeżeli zachowanie tej formy nie jest możliwe, można sporządzić testament ustny.</a:t>
            </a:r>
          </a:p>
          <a:p>
            <a:pPr marL="0" indent="0">
              <a:lnSpc>
                <a:spcPct val="90000"/>
              </a:lnSpc>
              <a:buNone/>
            </a:pPr>
            <a:endParaRPr lang="pl-PL" sz="2400" dirty="0"/>
          </a:p>
        </p:txBody>
      </p:sp>
    </p:spTree>
    <p:extLst>
      <p:ext uri="{BB962C8B-B14F-4D97-AF65-F5344CB8AC3E}">
        <p14:creationId xmlns:p14="http://schemas.microsoft.com/office/powerpoint/2010/main" val="4159780830"/>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34D8BB0-50FB-E468-D3A5-E37591A903A2}"/>
              </a:ext>
            </a:extLst>
          </p:cNvPr>
          <p:cNvSpPr>
            <a:spLocks noGrp="1"/>
          </p:cNvSpPr>
          <p:nvPr>
            <p:ph type="title"/>
          </p:nvPr>
        </p:nvSpPr>
        <p:spPr>
          <a:xfrm>
            <a:off x="1066800" y="271198"/>
            <a:ext cx="10058400" cy="901726"/>
          </a:xfrm>
        </p:spPr>
        <p:txBody>
          <a:bodyPr anchor="ctr">
            <a:normAutofit/>
          </a:bodyPr>
          <a:lstStyle/>
          <a:p>
            <a:pPr algn="ctr"/>
            <a:r>
              <a:rPr lang="pl-PL" b="1" dirty="0"/>
              <a:t>Testamenty szczególne</a:t>
            </a:r>
          </a:p>
        </p:txBody>
      </p:sp>
      <p:pic>
        <p:nvPicPr>
          <p:cNvPr id="5" name="Obraz 4" descr="Obraz zawierający tekst, dokument&#10;&#10;Opis wygenerowany automatycznie">
            <a:extLst>
              <a:ext uri="{FF2B5EF4-FFF2-40B4-BE49-F238E27FC236}">
                <a16:creationId xmlns:a16="http://schemas.microsoft.com/office/drawing/2014/main" id="{F96D403E-72FF-0E6B-22AE-9BB99E6BD62D}"/>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17281" r="-1" b="-1"/>
          <a:stretch/>
        </p:blipFill>
        <p:spPr>
          <a:xfrm>
            <a:off x="384679" y="1165026"/>
            <a:ext cx="4663440" cy="5126276"/>
          </a:xfrm>
          <a:prstGeom prst="rect">
            <a:avLst/>
          </a:prstGeom>
          <a:noFill/>
          <a:ln>
            <a:noFill/>
          </a:ln>
        </p:spPr>
      </p:pic>
      <p:sp>
        <p:nvSpPr>
          <p:cNvPr id="3" name="Symbol zastępczy zawartości 2">
            <a:extLst>
              <a:ext uri="{FF2B5EF4-FFF2-40B4-BE49-F238E27FC236}">
                <a16:creationId xmlns:a16="http://schemas.microsoft.com/office/drawing/2014/main" id="{BD18AFD1-FFA4-5A59-E167-6007774719E1}"/>
              </a:ext>
            </a:extLst>
          </p:cNvPr>
          <p:cNvSpPr>
            <a:spLocks noGrp="1"/>
          </p:cNvSpPr>
          <p:nvPr>
            <p:ph sz="half" idx="2"/>
          </p:nvPr>
        </p:nvSpPr>
        <p:spPr>
          <a:xfrm>
            <a:off x="5048119" y="1073586"/>
            <a:ext cx="6781976" cy="5217716"/>
          </a:xfrm>
        </p:spPr>
        <p:txBody>
          <a:bodyPr>
            <a:noAutofit/>
          </a:bodyPr>
          <a:lstStyle/>
          <a:p>
            <a:pPr marL="0" indent="0">
              <a:lnSpc>
                <a:spcPct val="90000"/>
              </a:lnSpc>
              <a:buNone/>
            </a:pPr>
            <a:r>
              <a:rPr lang="pl-PL" sz="2500" b="1" dirty="0"/>
              <a:t>Art.  954 k.c.  [Testamenty wojskowe]</a:t>
            </a:r>
          </a:p>
          <a:p>
            <a:pPr marL="0" indent="0">
              <a:lnSpc>
                <a:spcPct val="90000"/>
              </a:lnSpc>
              <a:buNone/>
            </a:pPr>
            <a:r>
              <a:rPr lang="pl-PL" sz="2500" dirty="0"/>
              <a:t>Szczególną formę testamentów wojskowych określi rozporządzenie Ministra Obrony Narodowej wydane w porozumieniu z Ministrem Sprawiedliwości.</a:t>
            </a:r>
          </a:p>
          <a:p>
            <a:pPr marL="0" indent="0">
              <a:lnSpc>
                <a:spcPct val="90000"/>
              </a:lnSpc>
              <a:buNone/>
            </a:pPr>
            <a:endParaRPr lang="pl-PL" sz="2500" dirty="0"/>
          </a:p>
          <a:p>
            <a:pPr marL="0" indent="0">
              <a:lnSpc>
                <a:spcPct val="90000"/>
              </a:lnSpc>
              <a:buNone/>
            </a:pPr>
            <a:r>
              <a:rPr lang="pl-PL" sz="2500" b="1" dirty="0"/>
              <a:t>Art.  955 k.c.  [Utrata mocy testamentu szczególnego]</a:t>
            </a:r>
          </a:p>
          <a:p>
            <a:pPr marL="0" indent="0">
              <a:lnSpc>
                <a:spcPct val="90000"/>
              </a:lnSpc>
              <a:buNone/>
            </a:pPr>
            <a:r>
              <a:rPr lang="pl-PL" sz="2500" dirty="0"/>
              <a:t>Testament szczególny traci moc z upływem sześciu miesięcy od ustania okoliczności, które uzasadniały niezachowanie formy testamentu zwykłego, chyba że spadkodawca zmarł przed upływem tego terminu. Bieg terminu ulega zawieszeniu przez czas, w ciągu którego spadkodawca nie ma możności sporządzenia testamentu zwykłego.</a:t>
            </a:r>
          </a:p>
          <a:p>
            <a:pPr marL="0" indent="0">
              <a:lnSpc>
                <a:spcPct val="90000"/>
              </a:lnSpc>
              <a:buNone/>
            </a:pPr>
            <a:endParaRPr lang="pl-PL" sz="2500" dirty="0"/>
          </a:p>
        </p:txBody>
      </p:sp>
    </p:spTree>
    <p:extLst>
      <p:ext uri="{BB962C8B-B14F-4D97-AF65-F5344CB8AC3E}">
        <p14:creationId xmlns:p14="http://schemas.microsoft.com/office/powerpoint/2010/main" val="3330622594"/>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34D8BB0-50FB-E468-D3A5-E37591A903A2}"/>
              </a:ext>
            </a:extLst>
          </p:cNvPr>
          <p:cNvSpPr>
            <a:spLocks noGrp="1"/>
          </p:cNvSpPr>
          <p:nvPr>
            <p:ph type="title"/>
          </p:nvPr>
        </p:nvSpPr>
        <p:spPr>
          <a:xfrm>
            <a:off x="325120" y="439394"/>
            <a:ext cx="11414760" cy="789118"/>
          </a:xfrm>
        </p:spPr>
        <p:txBody>
          <a:bodyPr anchor="ctr">
            <a:normAutofit/>
          </a:bodyPr>
          <a:lstStyle/>
          <a:p>
            <a:pPr algn="ctr"/>
            <a:r>
              <a:rPr lang="pl-PL" sz="4000" b="1" dirty="0"/>
              <a:t>W testamencie spadkodawca może ująć również:</a:t>
            </a:r>
          </a:p>
        </p:txBody>
      </p:sp>
      <p:pic>
        <p:nvPicPr>
          <p:cNvPr id="5" name="Obraz 4" descr="Obraz zawierający logo&#10;&#10;Opis wygenerowany automatycznie">
            <a:extLst>
              <a:ext uri="{FF2B5EF4-FFF2-40B4-BE49-F238E27FC236}">
                <a16:creationId xmlns:a16="http://schemas.microsoft.com/office/drawing/2014/main" id="{35AF3EB3-C701-6F59-E928-E08C04219ACB}"/>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07623" y="2014194"/>
            <a:ext cx="5809561" cy="3749040"/>
          </a:xfrm>
          <a:prstGeom prst="rect">
            <a:avLst/>
          </a:prstGeom>
          <a:noFill/>
        </p:spPr>
      </p:pic>
      <p:sp>
        <p:nvSpPr>
          <p:cNvPr id="3" name="Symbol zastępczy zawartości 2">
            <a:extLst>
              <a:ext uri="{FF2B5EF4-FFF2-40B4-BE49-F238E27FC236}">
                <a16:creationId xmlns:a16="http://schemas.microsoft.com/office/drawing/2014/main" id="{BD18AFD1-FFA4-5A59-E167-6007774719E1}"/>
              </a:ext>
            </a:extLst>
          </p:cNvPr>
          <p:cNvSpPr>
            <a:spLocks noGrp="1"/>
          </p:cNvSpPr>
          <p:nvPr>
            <p:ph sz="half" idx="2"/>
          </p:nvPr>
        </p:nvSpPr>
        <p:spPr>
          <a:xfrm>
            <a:off x="4549967" y="1883884"/>
            <a:ext cx="7216048" cy="4331522"/>
          </a:xfrm>
        </p:spPr>
        <p:txBody>
          <a:bodyPr>
            <a:normAutofit/>
          </a:bodyPr>
          <a:lstStyle/>
          <a:p>
            <a:pPr marL="0" indent="0">
              <a:buNone/>
            </a:pPr>
            <a:r>
              <a:rPr lang="pl-PL" sz="3000" b="1" dirty="0"/>
              <a:t>Art.  968 k.c.  [Zapis i dalszy zapis]</a:t>
            </a:r>
          </a:p>
          <a:p>
            <a:pPr marL="0" indent="0">
              <a:buNone/>
            </a:pPr>
            <a:r>
              <a:rPr lang="pl-PL" sz="3000" b="1" dirty="0"/>
              <a:t>§  1.</a:t>
            </a:r>
            <a:r>
              <a:rPr lang="pl-PL" sz="3000" dirty="0"/>
              <a:t> Spadkodawca może przez rozrządzenie testamentowe zobowiązać spadkobiercę ustawowego lub testamentowego do spełnienia określonego świadczenia majątkowego na rzecz oznaczonej osoby (zapis zwykły).</a:t>
            </a:r>
          </a:p>
          <a:p>
            <a:pPr marL="0" indent="0">
              <a:buNone/>
            </a:pPr>
            <a:r>
              <a:rPr lang="pl-PL" sz="3000" b="1" dirty="0"/>
              <a:t>§  2.</a:t>
            </a:r>
            <a:r>
              <a:rPr lang="pl-PL" sz="3000" dirty="0"/>
              <a:t> Spadkodawca może obciążyć zapisem zwykłym także zapisobiercę (dalszy zapis).</a:t>
            </a:r>
          </a:p>
          <a:p>
            <a:pPr marL="0" indent="0">
              <a:buNone/>
            </a:pPr>
            <a:endParaRPr lang="pl-PL" sz="3000" dirty="0"/>
          </a:p>
        </p:txBody>
      </p:sp>
    </p:spTree>
    <p:extLst>
      <p:ext uri="{BB962C8B-B14F-4D97-AF65-F5344CB8AC3E}">
        <p14:creationId xmlns:p14="http://schemas.microsoft.com/office/powerpoint/2010/main" val="76344990"/>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34D8BB0-50FB-E468-D3A5-E37591A903A2}"/>
              </a:ext>
            </a:extLst>
          </p:cNvPr>
          <p:cNvSpPr>
            <a:spLocks noGrp="1"/>
          </p:cNvSpPr>
          <p:nvPr>
            <p:ph type="title"/>
          </p:nvPr>
        </p:nvSpPr>
        <p:spPr>
          <a:xfrm>
            <a:off x="325120" y="439394"/>
            <a:ext cx="11414760" cy="789118"/>
          </a:xfrm>
        </p:spPr>
        <p:txBody>
          <a:bodyPr anchor="ctr">
            <a:normAutofit/>
          </a:bodyPr>
          <a:lstStyle/>
          <a:p>
            <a:pPr algn="ctr"/>
            <a:r>
              <a:rPr lang="pl-PL" sz="4000" b="1" dirty="0"/>
              <a:t>W testamencie spadkodawca może ująć również:</a:t>
            </a:r>
          </a:p>
        </p:txBody>
      </p:sp>
      <p:pic>
        <p:nvPicPr>
          <p:cNvPr id="5" name="Obraz 4" descr="Obraz zawierający logo&#10;&#10;Opis wygenerowany automatycznie">
            <a:extLst>
              <a:ext uri="{FF2B5EF4-FFF2-40B4-BE49-F238E27FC236}">
                <a16:creationId xmlns:a16="http://schemas.microsoft.com/office/drawing/2014/main" id="{35AF3EB3-C701-6F59-E928-E08C04219ACB}"/>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07623" y="2014194"/>
            <a:ext cx="5809561" cy="3749040"/>
          </a:xfrm>
          <a:prstGeom prst="rect">
            <a:avLst/>
          </a:prstGeom>
          <a:noFill/>
        </p:spPr>
      </p:pic>
      <p:sp>
        <p:nvSpPr>
          <p:cNvPr id="3" name="Symbol zastępczy zawartości 2">
            <a:extLst>
              <a:ext uri="{FF2B5EF4-FFF2-40B4-BE49-F238E27FC236}">
                <a16:creationId xmlns:a16="http://schemas.microsoft.com/office/drawing/2014/main" id="{BD18AFD1-FFA4-5A59-E167-6007774719E1}"/>
              </a:ext>
            </a:extLst>
          </p:cNvPr>
          <p:cNvSpPr>
            <a:spLocks noGrp="1"/>
          </p:cNvSpPr>
          <p:nvPr>
            <p:ph sz="half" idx="2"/>
          </p:nvPr>
        </p:nvSpPr>
        <p:spPr>
          <a:xfrm>
            <a:off x="4523832" y="1094766"/>
            <a:ext cx="7216048" cy="4853966"/>
          </a:xfrm>
        </p:spPr>
        <p:txBody>
          <a:bodyPr>
            <a:noAutofit/>
          </a:bodyPr>
          <a:lstStyle/>
          <a:p>
            <a:pPr marL="0" indent="0">
              <a:buNone/>
            </a:pPr>
            <a:r>
              <a:rPr lang="pl-PL" sz="2400" b="1" dirty="0"/>
              <a:t>Art.  981(1).  [Zapis windykacyjny]</a:t>
            </a:r>
          </a:p>
          <a:p>
            <a:pPr marL="0" indent="0">
              <a:buNone/>
            </a:pPr>
            <a:r>
              <a:rPr lang="pl-PL" sz="2400" b="1" dirty="0"/>
              <a:t>§  1.</a:t>
            </a:r>
            <a:r>
              <a:rPr lang="pl-PL" sz="2400" dirty="0"/>
              <a:t> W testamencie sporządzonym w formie aktu notarialnego spadkodawca może postanowić, że oznaczona osoba nabywa przedmiot zapisu z chwilą otwarcia spadku (zapis windykacyjny).</a:t>
            </a:r>
          </a:p>
          <a:p>
            <a:pPr marL="0" indent="0">
              <a:buNone/>
            </a:pPr>
            <a:r>
              <a:rPr lang="pl-PL" sz="2400" b="1" dirty="0"/>
              <a:t>§  2.</a:t>
            </a:r>
            <a:r>
              <a:rPr lang="pl-PL" sz="2400" dirty="0"/>
              <a:t> Przedmiotem zapisu windykacyjnego może być:</a:t>
            </a:r>
          </a:p>
          <a:p>
            <a:pPr marL="0" indent="0">
              <a:buNone/>
            </a:pPr>
            <a:r>
              <a:rPr lang="pl-PL" sz="2400" dirty="0"/>
              <a:t>1) rzecz oznaczona co do tożsamości;</a:t>
            </a:r>
          </a:p>
          <a:p>
            <a:pPr marL="0" indent="0">
              <a:buNone/>
            </a:pPr>
            <a:r>
              <a:rPr lang="pl-PL" sz="2400" dirty="0"/>
              <a:t>2) zbywalne prawo majątkowe;</a:t>
            </a:r>
          </a:p>
          <a:p>
            <a:pPr marL="0" indent="0">
              <a:buNone/>
            </a:pPr>
            <a:r>
              <a:rPr lang="pl-PL" sz="2400" dirty="0"/>
              <a:t>3) przedsiębiorstwo lub gospodarstwo rolne;</a:t>
            </a:r>
          </a:p>
          <a:p>
            <a:pPr marL="0" indent="0">
              <a:buNone/>
            </a:pPr>
            <a:r>
              <a:rPr lang="pl-PL" sz="2400" dirty="0"/>
              <a:t>4) ustanowienie na rzecz zapisobiercy użytkowania lub służebności;</a:t>
            </a:r>
          </a:p>
          <a:p>
            <a:pPr marL="0" indent="0">
              <a:buNone/>
            </a:pPr>
            <a:r>
              <a:rPr lang="pl-PL" sz="2400" dirty="0"/>
              <a:t>5) ogół praw i obowiązków wspólnika spółki osobowej.</a:t>
            </a:r>
          </a:p>
          <a:p>
            <a:pPr marL="0" indent="0">
              <a:buNone/>
            </a:pPr>
            <a:endParaRPr lang="pl-PL" sz="2400" dirty="0"/>
          </a:p>
        </p:txBody>
      </p:sp>
    </p:spTree>
    <p:extLst>
      <p:ext uri="{BB962C8B-B14F-4D97-AF65-F5344CB8AC3E}">
        <p14:creationId xmlns:p14="http://schemas.microsoft.com/office/powerpoint/2010/main" val="211193106"/>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34D8BB0-50FB-E468-D3A5-E37591A903A2}"/>
              </a:ext>
            </a:extLst>
          </p:cNvPr>
          <p:cNvSpPr>
            <a:spLocks noGrp="1"/>
          </p:cNvSpPr>
          <p:nvPr>
            <p:ph type="title"/>
          </p:nvPr>
        </p:nvSpPr>
        <p:spPr>
          <a:xfrm>
            <a:off x="325120" y="439394"/>
            <a:ext cx="11414760" cy="789118"/>
          </a:xfrm>
        </p:spPr>
        <p:txBody>
          <a:bodyPr anchor="ctr">
            <a:normAutofit/>
          </a:bodyPr>
          <a:lstStyle/>
          <a:p>
            <a:pPr algn="ctr"/>
            <a:r>
              <a:rPr lang="pl-PL" sz="4000" b="1" dirty="0"/>
              <a:t>W testamencie spadkodawca może ująć również:</a:t>
            </a:r>
          </a:p>
        </p:txBody>
      </p:sp>
      <p:pic>
        <p:nvPicPr>
          <p:cNvPr id="5" name="Obraz 4" descr="Obraz zawierający logo&#10;&#10;Opis wygenerowany automatycznie">
            <a:extLst>
              <a:ext uri="{FF2B5EF4-FFF2-40B4-BE49-F238E27FC236}">
                <a16:creationId xmlns:a16="http://schemas.microsoft.com/office/drawing/2014/main" id="{35AF3EB3-C701-6F59-E928-E08C04219ACB}"/>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07623" y="2014194"/>
            <a:ext cx="5809561" cy="3749040"/>
          </a:xfrm>
          <a:prstGeom prst="rect">
            <a:avLst/>
          </a:prstGeom>
          <a:noFill/>
        </p:spPr>
      </p:pic>
      <p:sp>
        <p:nvSpPr>
          <p:cNvPr id="3" name="Symbol zastępczy zawartości 2">
            <a:extLst>
              <a:ext uri="{FF2B5EF4-FFF2-40B4-BE49-F238E27FC236}">
                <a16:creationId xmlns:a16="http://schemas.microsoft.com/office/drawing/2014/main" id="{BD18AFD1-FFA4-5A59-E167-6007774719E1}"/>
              </a:ext>
            </a:extLst>
          </p:cNvPr>
          <p:cNvSpPr>
            <a:spLocks noGrp="1"/>
          </p:cNvSpPr>
          <p:nvPr>
            <p:ph sz="half" idx="2"/>
          </p:nvPr>
        </p:nvSpPr>
        <p:spPr>
          <a:xfrm>
            <a:off x="4523832" y="1094766"/>
            <a:ext cx="7216048" cy="4853966"/>
          </a:xfrm>
        </p:spPr>
        <p:txBody>
          <a:bodyPr>
            <a:noAutofit/>
          </a:bodyPr>
          <a:lstStyle/>
          <a:p>
            <a:pPr marL="0" indent="0">
              <a:buNone/>
            </a:pPr>
            <a:r>
              <a:rPr lang="pl-PL" sz="4000" b="1" dirty="0"/>
              <a:t>Art.  982 k.c.  [Polecenie testamentowe]</a:t>
            </a:r>
          </a:p>
          <a:p>
            <a:pPr marL="0" indent="0">
              <a:buNone/>
            </a:pPr>
            <a:r>
              <a:rPr lang="pl-PL" sz="4000" dirty="0"/>
              <a:t>Spadkodawca może w testamencie włożyć na spadkobiercę lub na zapisobiercę obowiązek oznaczonego działania lub zaniechania, nie czyniąc nikogo wierzycielem (polecenie).</a:t>
            </a:r>
          </a:p>
          <a:p>
            <a:pPr marL="0" indent="0">
              <a:buNone/>
            </a:pPr>
            <a:endParaRPr lang="pl-PL" sz="4000" dirty="0"/>
          </a:p>
        </p:txBody>
      </p:sp>
    </p:spTree>
    <p:extLst>
      <p:ext uri="{BB962C8B-B14F-4D97-AF65-F5344CB8AC3E}">
        <p14:creationId xmlns:p14="http://schemas.microsoft.com/office/powerpoint/2010/main" val="208536005"/>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E9415C4-C9F7-FC53-5B01-4D3C4A96E26D}"/>
              </a:ext>
            </a:extLst>
          </p:cNvPr>
          <p:cNvSpPr>
            <a:spLocks noGrp="1"/>
          </p:cNvSpPr>
          <p:nvPr>
            <p:ph type="ctrTitle"/>
          </p:nvPr>
        </p:nvSpPr>
        <p:spPr/>
        <p:txBody>
          <a:bodyPr>
            <a:normAutofit fontScale="90000"/>
          </a:bodyPr>
          <a:lstStyle/>
          <a:p>
            <a:r>
              <a:rPr lang="pl-PL" dirty="0"/>
              <a:t>O czym pamiętać by testament zachował ważność?</a:t>
            </a:r>
          </a:p>
        </p:txBody>
      </p:sp>
    </p:spTree>
    <p:extLst>
      <p:ext uri="{BB962C8B-B14F-4D97-AF65-F5344CB8AC3E}">
        <p14:creationId xmlns:p14="http://schemas.microsoft.com/office/powerpoint/2010/main" val="797473406"/>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Pióro umieszczone na górze wiersza podpisu">
            <a:extLst>
              <a:ext uri="{FF2B5EF4-FFF2-40B4-BE49-F238E27FC236}">
                <a16:creationId xmlns:a16="http://schemas.microsoft.com/office/drawing/2014/main" id="{66093617-D70C-2EB9-861D-76ABAE9464D8}"/>
              </a:ext>
            </a:extLst>
          </p:cNvPr>
          <p:cNvPicPr>
            <a:picLocks noChangeAspect="1"/>
          </p:cNvPicPr>
          <p:nvPr/>
        </p:nvPicPr>
        <p:blipFill rotWithShape="1">
          <a:blip r:embed="rId2"/>
          <a:srcRect b="15730"/>
          <a:stretch/>
        </p:blipFill>
        <p:spPr>
          <a:xfrm>
            <a:off x="20" y="10"/>
            <a:ext cx="12191980" cy="6857990"/>
          </a:xfrm>
          <a:custGeom>
            <a:avLst/>
            <a:gdLst>
              <a:gd name="connsiteX0" fmla="*/ 948394 w 12192000"/>
              <a:gd name="connsiteY0" fmla="*/ 941695 h 6858000"/>
              <a:gd name="connsiteX1" fmla="*/ 948394 w 12192000"/>
              <a:gd name="connsiteY1" fmla="*/ 5916305 h 6858000"/>
              <a:gd name="connsiteX2" fmla="*/ 6400920 w 12192000"/>
              <a:gd name="connsiteY2" fmla="*/ 5916305 h 6858000"/>
              <a:gd name="connsiteX3" fmla="*/ 6400920 w 12192000"/>
              <a:gd name="connsiteY3" fmla="*/ 941695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948394" y="941695"/>
                </a:moveTo>
                <a:lnTo>
                  <a:pt x="948394" y="5916305"/>
                </a:lnTo>
                <a:lnTo>
                  <a:pt x="6400920" y="5916305"/>
                </a:lnTo>
                <a:lnTo>
                  <a:pt x="6400920" y="941695"/>
                </a:lnTo>
                <a:close/>
                <a:moveTo>
                  <a:pt x="0" y="0"/>
                </a:moveTo>
                <a:lnTo>
                  <a:pt x="12192000" y="0"/>
                </a:lnTo>
                <a:lnTo>
                  <a:pt x="12192000" y="6858000"/>
                </a:lnTo>
                <a:lnTo>
                  <a:pt x="0" y="6858000"/>
                </a:lnTo>
                <a:close/>
              </a:path>
            </a:pathLst>
          </a:custGeom>
          <a:noFill/>
        </p:spPr>
      </p:pic>
      <p:sp>
        <p:nvSpPr>
          <p:cNvPr id="3" name="Symbol zastępczy zawartości 2">
            <a:extLst>
              <a:ext uri="{FF2B5EF4-FFF2-40B4-BE49-F238E27FC236}">
                <a16:creationId xmlns:a16="http://schemas.microsoft.com/office/drawing/2014/main" id="{BD18AFD1-FFA4-5A59-E167-6007774719E1}"/>
              </a:ext>
            </a:extLst>
          </p:cNvPr>
          <p:cNvSpPr>
            <a:spLocks noGrp="1"/>
          </p:cNvSpPr>
          <p:nvPr>
            <p:ph sz="half" idx="13"/>
          </p:nvPr>
        </p:nvSpPr>
        <p:spPr>
          <a:xfrm>
            <a:off x="1119884" y="1076960"/>
            <a:ext cx="5085708" cy="4640794"/>
          </a:xfrm>
        </p:spPr>
        <p:txBody>
          <a:bodyPr>
            <a:noAutofit/>
          </a:bodyPr>
          <a:lstStyle/>
          <a:p>
            <a:pPr marL="0" indent="0">
              <a:lnSpc>
                <a:spcPct val="90000"/>
              </a:lnSpc>
              <a:buNone/>
            </a:pPr>
            <a:r>
              <a:rPr lang="pl-PL" sz="2500" b="1" dirty="0"/>
              <a:t>Art.  942 k.c.  [Wykluczenie testamentów wspólnych]</a:t>
            </a:r>
          </a:p>
          <a:p>
            <a:pPr marL="0" indent="0">
              <a:lnSpc>
                <a:spcPct val="90000"/>
              </a:lnSpc>
              <a:buNone/>
            </a:pPr>
            <a:r>
              <a:rPr lang="pl-PL" sz="2500" dirty="0"/>
              <a:t>Testament może zawierać rozrządzenia tylko jednego spadkodawcy.</a:t>
            </a:r>
          </a:p>
          <a:p>
            <a:pPr marL="0" indent="0">
              <a:lnSpc>
                <a:spcPct val="90000"/>
              </a:lnSpc>
              <a:buNone/>
            </a:pPr>
            <a:endParaRPr lang="pl-PL" sz="2500" dirty="0"/>
          </a:p>
          <a:p>
            <a:pPr marL="0" indent="0">
              <a:lnSpc>
                <a:spcPct val="90000"/>
              </a:lnSpc>
              <a:buNone/>
            </a:pPr>
            <a:r>
              <a:rPr lang="pl-PL" sz="2500" b="1" dirty="0"/>
              <a:t>Art.  944 k.c.  [Zdolność testowania]</a:t>
            </a:r>
          </a:p>
          <a:p>
            <a:pPr marL="0" indent="0">
              <a:lnSpc>
                <a:spcPct val="90000"/>
              </a:lnSpc>
              <a:buNone/>
            </a:pPr>
            <a:r>
              <a:rPr lang="pl-PL" sz="2500" b="1" dirty="0"/>
              <a:t>§  1.</a:t>
            </a:r>
            <a:r>
              <a:rPr lang="pl-PL" sz="2500" dirty="0"/>
              <a:t> Sporządzić i odwołać testament może tylko osoba mająca pełną zdolność do czynności prawnych.</a:t>
            </a:r>
          </a:p>
          <a:p>
            <a:pPr marL="0" indent="0">
              <a:lnSpc>
                <a:spcPct val="90000"/>
              </a:lnSpc>
              <a:buNone/>
            </a:pPr>
            <a:r>
              <a:rPr lang="pl-PL" sz="2500" b="1" dirty="0"/>
              <a:t>§  2.</a:t>
            </a:r>
            <a:r>
              <a:rPr lang="pl-PL" sz="2500" dirty="0"/>
              <a:t> Testamentu nie można sporządzić ani odwołać przez przedstawiciela.</a:t>
            </a:r>
          </a:p>
          <a:p>
            <a:pPr marL="0" indent="0">
              <a:lnSpc>
                <a:spcPct val="90000"/>
              </a:lnSpc>
              <a:buNone/>
            </a:pPr>
            <a:endParaRPr lang="pl-PL" sz="2500" dirty="0"/>
          </a:p>
        </p:txBody>
      </p:sp>
    </p:spTree>
    <p:extLst>
      <p:ext uri="{BB962C8B-B14F-4D97-AF65-F5344CB8AC3E}">
        <p14:creationId xmlns:p14="http://schemas.microsoft.com/office/powerpoint/2010/main" val="2025976314"/>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descr="Obraz zawierający w pomieszczeniu, komputer, klawiatura, biały&#10;&#10;Opis wygenerowany automatycznie">
            <a:extLst>
              <a:ext uri="{FF2B5EF4-FFF2-40B4-BE49-F238E27FC236}">
                <a16:creationId xmlns:a16="http://schemas.microsoft.com/office/drawing/2014/main" id="{4DCCEBEE-874E-1077-F667-04BDE2803712}"/>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t="14739" r="-1" b="7483"/>
          <a:stretch/>
        </p:blipFill>
        <p:spPr>
          <a:xfrm>
            <a:off x="685800" y="609600"/>
            <a:ext cx="6858000" cy="5334000"/>
          </a:xfrm>
          <a:prstGeom prst="rect">
            <a:avLst/>
          </a:prstGeom>
          <a:noFill/>
        </p:spPr>
      </p:pic>
      <p:sp>
        <p:nvSpPr>
          <p:cNvPr id="3" name="Symbol zastępczy zawartości 2">
            <a:extLst>
              <a:ext uri="{FF2B5EF4-FFF2-40B4-BE49-F238E27FC236}">
                <a16:creationId xmlns:a16="http://schemas.microsoft.com/office/drawing/2014/main" id="{BD18AFD1-FFA4-5A59-E167-6007774719E1}"/>
              </a:ext>
            </a:extLst>
          </p:cNvPr>
          <p:cNvSpPr>
            <a:spLocks noGrp="1"/>
          </p:cNvSpPr>
          <p:nvPr>
            <p:ph type="body" sz="half" idx="2"/>
          </p:nvPr>
        </p:nvSpPr>
        <p:spPr>
          <a:xfrm>
            <a:off x="8247717" y="396240"/>
            <a:ext cx="3558203" cy="6065520"/>
          </a:xfrm>
        </p:spPr>
        <p:txBody>
          <a:bodyPr>
            <a:noAutofit/>
          </a:bodyPr>
          <a:lstStyle/>
          <a:p>
            <a:pPr marL="0" indent="0">
              <a:lnSpc>
                <a:spcPct val="100000"/>
              </a:lnSpc>
              <a:buNone/>
            </a:pPr>
            <a:r>
              <a:rPr lang="pl-PL" sz="1700" b="1" dirty="0"/>
              <a:t>Art.  945.  [Przesłanki nieważności testamentu]</a:t>
            </a:r>
          </a:p>
          <a:p>
            <a:pPr marL="0" indent="0">
              <a:lnSpc>
                <a:spcPct val="100000"/>
              </a:lnSpc>
              <a:buNone/>
            </a:pPr>
            <a:r>
              <a:rPr lang="pl-PL" sz="1700" b="1" dirty="0"/>
              <a:t>§  1. </a:t>
            </a:r>
            <a:r>
              <a:rPr lang="pl-PL" sz="1700" dirty="0"/>
              <a:t>Testament jest nieważny, jeżeli został sporządzony:</a:t>
            </a:r>
          </a:p>
          <a:p>
            <a:pPr marL="0" indent="0">
              <a:lnSpc>
                <a:spcPct val="100000"/>
              </a:lnSpc>
              <a:buNone/>
            </a:pPr>
            <a:r>
              <a:rPr lang="pl-PL" sz="1700" dirty="0"/>
              <a:t>1) w stanie wyłączającym świadome albo swobodne powzięcie decyzji i wyrażenie woli;</a:t>
            </a:r>
          </a:p>
          <a:p>
            <a:pPr marL="0" indent="0">
              <a:lnSpc>
                <a:spcPct val="100000"/>
              </a:lnSpc>
              <a:buNone/>
            </a:pPr>
            <a:r>
              <a:rPr lang="pl-PL" sz="1700" dirty="0"/>
              <a:t>2) pod wpływem błędu uzasadniającego przypuszczenie, że gdyby spadkodawca nie działał pod wpływem błędu, nie sporządziłby testamentu tej treści;</a:t>
            </a:r>
          </a:p>
          <a:p>
            <a:pPr marL="0" indent="0">
              <a:lnSpc>
                <a:spcPct val="100000"/>
              </a:lnSpc>
              <a:buNone/>
            </a:pPr>
            <a:r>
              <a:rPr lang="pl-PL" sz="1700" dirty="0"/>
              <a:t>3) pod wpływem groźby.</a:t>
            </a:r>
          </a:p>
          <a:p>
            <a:pPr marL="0" indent="0">
              <a:lnSpc>
                <a:spcPct val="100000"/>
              </a:lnSpc>
              <a:buNone/>
            </a:pPr>
            <a:endParaRPr lang="pl-PL" sz="1700" dirty="0"/>
          </a:p>
          <a:p>
            <a:pPr marL="0" indent="0">
              <a:lnSpc>
                <a:spcPct val="100000"/>
              </a:lnSpc>
              <a:buNone/>
            </a:pPr>
            <a:r>
              <a:rPr lang="pl-PL" sz="1700" b="1" dirty="0"/>
              <a:t>§  2. </a:t>
            </a:r>
            <a:r>
              <a:rPr lang="pl-PL" sz="1700" dirty="0"/>
              <a:t>Na nieważność testamentu z powyższych przyczyn nie można się powołać po upływie lat trzech od dnia, w którym osoba mająca w tym interes dowiedziała się o przyczynie nieważności, a w każdym razie po upływie lat dziesięciu od otwarcia spadku.</a:t>
            </a:r>
          </a:p>
        </p:txBody>
      </p:sp>
    </p:spTree>
    <p:extLst>
      <p:ext uri="{BB962C8B-B14F-4D97-AF65-F5344CB8AC3E}">
        <p14:creationId xmlns:p14="http://schemas.microsoft.com/office/powerpoint/2010/main" val="2642803333"/>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Pióro umieszczone na górze wiersza podpisu">
            <a:extLst>
              <a:ext uri="{FF2B5EF4-FFF2-40B4-BE49-F238E27FC236}">
                <a16:creationId xmlns:a16="http://schemas.microsoft.com/office/drawing/2014/main" id="{66093617-D70C-2EB9-861D-76ABAE9464D8}"/>
              </a:ext>
            </a:extLst>
          </p:cNvPr>
          <p:cNvPicPr>
            <a:picLocks noChangeAspect="1"/>
          </p:cNvPicPr>
          <p:nvPr/>
        </p:nvPicPr>
        <p:blipFill rotWithShape="1">
          <a:blip r:embed="rId2"/>
          <a:srcRect b="15730"/>
          <a:stretch/>
        </p:blipFill>
        <p:spPr>
          <a:xfrm>
            <a:off x="20" y="10"/>
            <a:ext cx="12191980" cy="6857990"/>
          </a:xfrm>
          <a:custGeom>
            <a:avLst/>
            <a:gdLst>
              <a:gd name="connsiteX0" fmla="*/ 948394 w 12192000"/>
              <a:gd name="connsiteY0" fmla="*/ 941695 h 6858000"/>
              <a:gd name="connsiteX1" fmla="*/ 948394 w 12192000"/>
              <a:gd name="connsiteY1" fmla="*/ 5916305 h 6858000"/>
              <a:gd name="connsiteX2" fmla="*/ 6400920 w 12192000"/>
              <a:gd name="connsiteY2" fmla="*/ 5916305 h 6858000"/>
              <a:gd name="connsiteX3" fmla="*/ 6400920 w 12192000"/>
              <a:gd name="connsiteY3" fmla="*/ 941695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948394" y="941695"/>
                </a:moveTo>
                <a:lnTo>
                  <a:pt x="948394" y="5916305"/>
                </a:lnTo>
                <a:lnTo>
                  <a:pt x="6400920" y="5916305"/>
                </a:lnTo>
                <a:lnTo>
                  <a:pt x="6400920" y="941695"/>
                </a:lnTo>
                <a:close/>
                <a:moveTo>
                  <a:pt x="0" y="0"/>
                </a:moveTo>
                <a:lnTo>
                  <a:pt x="12192000" y="0"/>
                </a:lnTo>
                <a:lnTo>
                  <a:pt x="12192000" y="6858000"/>
                </a:lnTo>
                <a:lnTo>
                  <a:pt x="0" y="6858000"/>
                </a:lnTo>
                <a:close/>
              </a:path>
            </a:pathLst>
          </a:custGeom>
          <a:noFill/>
        </p:spPr>
      </p:pic>
      <p:sp>
        <p:nvSpPr>
          <p:cNvPr id="3" name="Symbol zastępczy zawartości 2">
            <a:extLst>
              <a:ext uri="{FF2B5EF4-FFF2-40B4-BE49-F238E27FC236}">
                <a16:creationId xmlns:a16="http://schemas.microsoft.com/office/drawing/2014/main" id="{BD18AFD1-FFA4-5A59-E167-6007774719E1}"/>
              </a:ext>
            </a:extLst>
          </p:cNvPr>
          <p:cNvSpPr>
            <a:spLocks noGrp="1"/>
          </p:cNvSpPr>
          <p:nvPr>
            <p:ph sz="half" idx="13"/>
          </p:nvPr>
        </p:nvSpPr>
        <p:spPr>
          <a:xfrm>
            <a:off x="1089404" y="1108603"/>
            <a:ext cx="5189476" cy="4640794"/>
          </a:xfrm>
        </p:spPr>
        <p:txBody>
          <a:bodyPr>
            <a:noAutofit/>
          </a:bodyPr>
          <a:lstStyle/>
          <a:p>
            <a:pPr marL="0" indent="0">
              <a:lnSpc>
                <a:spcPct val="90000"/>
              </a:lnSpc>
              <a:buNone/>
            </a:pPr>
            <a:r>
              <a:rPr lang="pl-PL" sz="2300" b="1" dirty="0"/>
              <a:t>Art.  956 k.c.  [Bezwzględna niezdolność do bycia świadkiem testamentu]</a:t>
            </a:r>
          </a:p>
          <a:p>
            <a:pPr marL="0" indent="0">
              <a:lnSpc>
                <a:spcPct val="90000"/>
              </a:lnSpc>
              <a:buNone/>
            </a:pPr>
            <a:r>
              <a:rPr lang="pl-PL" sz="2300" dirty="0"/>
              <a:t>Nie może być świadkiem przy sporządzaniu testamentu:</a:t>
            </a:r>
          </a:p>
          <a:p>
            <a:pPr marL="0" indent="0">
              <a:lnSpc>
                <a:spcPct val="90000"/>
              </a:lnSpc>
              <a:buNone/>
            </a:pPr>
            <a:r>
              <a:rPr lang="pl-PL" sz="2300" dirty="0"/>
              <a:t>1) kto nie ma pełnej zdolności do czynności prawnych;</a:t>
            </a:r>
          </a:p>
          <a:p>
            <a:pPr marL="0" indent="0">
              <a:lnSpc>
                <a:spcPct val="90000"/>
              </a:lnSpc>
              <a:buNone/>
            </a:pPr>
            <a:r>
              <a:rPr lang="pl-PL" sz="2300" dirty="0"/>
              <a:t>2) niewidomy, głuchy lub niemy;</a:t>
            </a:r>
          </a:p>
          <a:p>
            <a:pPr marL="0" indent="0">
              <a:lnSpc>
                <a:spcPct val="90000"/>
              </a:lnSpc>
              <a:buNone/>
            </a:pPr>
            <a:r>
              <a:rPr lang="pl-PL" sz="2300" dirty="0"/>
              <a:t>3) kto nie może czytać i pisać;</a:t>
            </a:r>
          </a:p>
          <a:p>
            <a:pPr marL="0" indent="0">
              <a:lnSpc>
                <a:spcPct val="90000"/>
              </a:lnSpc>
              <a:buNone/>
            </a:pPr>
            <a:r>
              <a:rPr lang="pl-PL" sz="2300" dirty="0"/>
              <a:t>4) kto nie włada językiem, w którym spadkodawca sporządza testament;</a:t>
            </a:r>
          </a:p>
          <a:p>
            <a:pPr marL="0" indent="0">
              <a:lnSpc>
                <a:spcPct val="90000"/>
              </a:lnSpc>
              <a:buNone/>
            </a:pPr>
            <a:r>
              <a:rPr lang="pl-PL" sz="2300" dirty="0"/>
              <a:t>5) skazany prawomocnie wyrokiem sądowym za fałszywe zeznania.</a:t>
            </a:r>
          </a:p>
          <a:p>
            <a:pPr marL="0" indent="0">
              <a:lnSpc>
                <a:spcPct val="90000"/>
              </a:lnSpc>
              <a:buNone/>
            </a:pPr>
            <a:endParaRPr lang="pl-PL" sz="2300" dirty="0"/>
          </a:p>
        </p:txBody>
      </p:sp>
    </p:spTree>
    <p:extLst>
      <p:ext uri="{BB962C8B-B14F-4D97-AF65-F5344CB8AC3E}">
        <p14:creationId xmlns:p14="http://schemas.microsoft.com/office/powerpoint/2010/main" val="3766292603"/>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E9415C4-C9F7-FC53-5B01-4D3C4A96E26D}"/>
              </a:ext>
            </a:extLst>
          </p:cNvPr>
          <p:cNvSpPr>
            <a:spLocks noGrp="1"/>
          </p:cNvSpPr>
          <p:nvPr>
            <p:ph type="ctrTitle"/>
          </p:nvPr>
        </p:nvSpPr>
        <p:spPr/>
        <p:txBody>
          <a:bodyPr/>
          <a:lstStyle/>
          <a:p>
            <a:r>
              <a:rPr lang="pl-PL" dirty="0"/>
              <a:t>Czym jest testament?</a:t>
            </a:r>
          </a:p>
        </p:txBody>
      </p:sp>
    </p:spTree>
    <p:extLst>
      <p:ext uri="{BB962C8B-B14F-4D97-AF65-F5344CB8AC3E}">
        <p14:creationId xmlns:p14="http://schemas.microsoft.com/office/powerpoint/2010/main" val="482992239"/>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BD18AFD1-FFA4-5A59-E167-6007774719E1}"/>
              </a:ext>
            </a:extLst>
          </p:cNvPr>
          <p:cNvSpPr>
            <a:spLocks noGrp="1"/>
          </p:cNvSpPr>
          <p:nvPr>
            <p:ph sz="half" idx="1"/>
          </p:nvPr>
        </p:nvSpPr>
        <p:spPr>
          <a:xfrm>
            <a:off x="384856" y="396655"/>
            <a:ext cx="6758848" cy="6020670"/>
          </a:xfrm>
        </p:spPr>
        <p:txBody>
          <a:bodyPr>
            <a:normAutofit fontScale="92500"/>
          </a:bodyPr>
          <a:lstStyle/>
          <a:p>
            <a:pPr marL="0" indent="0">
              <a:buNone/>
            </a:pPr>
            <a:r>
              <a:rPr lang="pl-PL" sz="2400" b="1" dirty="0"/>
              <a:t>Art.  957.  [Względna niezdolność do bycia świadkiem testamentu]</a:t>
            </a:r>
          </a:p>
          <a:p>
            <a:pPr marL="0" indent="0">
              <a:buNone/>
            </a:pPr>
            <a:r>
              <a:rPr lang="pl-PL" sz="2400" b="1" dirty="0"/>
              <a:t>§  1. </a:t>
            </a:r>
            <a:r>
              <a:rPr lang="pl-PL" sz="2400" dirty="0"/>
              <a:t>Nie może być świadkiem przy sporządzaniu testamentu osoba, dla której w testamencie została przewidziana jakakolwiek korzyść. Nie mogą być również świadkami: małżonek tej osoby, jej krewni lub powinowaci pierwszego i drugiego stopnia oraz osoby pozostające z nią w stosunku przysposobienia.</a:t>
            </a:r>
          </a:p>
          <a:p>
            <a:pPr marL="0" indent="0">
              <a:buNone/>
            </a:pPr>
            <a:r>
              <a:rPr lang="pl-PL" sz="2400" b="1" dirty="0"/>
              <a:t>§  2.</a:t>
            </a:r>
            <a:r>
              <a:rPr lang="pl-PL" sz="2400" dirty="0"/>
              <a:t> Jeżeli świadkiem była jedna z osób wymienionych w paragrafie poprzedzającym, nieważne jest tylko postanowienie, które przysparza korzyści tej osobie, jej małżonkowi, krewnym lub powinowatym pierwszego lub drugiego stopnia albo osobie pozostającej z nią w stosunku przysposobienia. Jednakże gdy z treści testamentu lub z okoliczności wynika, że bez nieważnego postanowienia spadkodawca nie sporządziłby testamentu danej treści, nieważny jest cały testament.</a:t>
            </a:r>
          </a:p>
          <a:p>
            <a:pPr marL="0" indent="0">
              <a:buNone/>
            </a:pPr>
            <a:endParaRPr lang="pl-PL" sz="2400" dirty="0"/>
          </a:p>
        </p:txBody>
      </p:sp>
      <p:pic>
        <p:nvPicPr>
          <p:cNvPr id="5" name="Obraz 4" descr="Obraz zawierający diagram&#10;&#10;Opis wygenerowany automatycznie">
            <a:extLst>
              <a:ext uri="{FF2B5EF4-FFF2-40B4-BE49-F238E27FC236}">
                <a16:creationId xmlns:a16="http://schemas.microsoft.com/office/drawing/2014/main" id="{722E05CA-95BF-5253-54B6-207BD3979580}"/>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072584" y="526837"/>
            <a:ext cx="4663440" cy="5760305"/>
          </a:xfrm>
          <a:prstGeom prst="rect">
            <a:avLst/>
          </a:prstGeom>
          <a:noFill/>
        </p:spPr>
      </p:pic>
    </p:spTree>
    <p:extLst>
      <p:ext uri="{BB962C8B-B14F-4D97-AF65-F5344CB8AC3E}">
        <p14:creationId xmlns:p14="http://schemas.microsoft.com/office/powerpoint/2010/main" val="662606812"/>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iele znaków zapytania na czarnym tle">
            <a:extLst>
              <a:ext uri="{FF2B5EF4-FFF2-40B4-BE49-F238E27FC236}">
                <a16:creationId xmlns:a16="http://schemas.microsoft.com/office/drawing/2014/main" id="{882FD493-052C-B519-468D-AE0512FB1774}"/>
              </a:ext>
            </a:extLst>
          </p:cNvPr>
          <p:cNvPicPr>
            <a:picLocks noChangeAspect="1"/>
          </p:cNvPicPr>
          <p:nvPr/>
        </p:nvPicPr>
        <p:blipFill rotWithShape="1">
          <a:blip r:embed="rId2"/>
          <a:srcRect t="7787"/>
          <a:stretch/>
        </p:blipFill>
        <p:spPr>
          <a:xfrm>
            <a:off x="0" y="10"/>
            <a:ext cx="12191980" cy="6857990"/>
          </a:xfrm>
          <a:custGeom>
            <a:avLst/>
            <a:gdLst>
              <a:gd name="connsiteX0" fmla="*/ 948394 w 12192000"/>
              <a:gd name="connsiteY0" fmla="*/ 941695 h 6858000"/>
              <a:gd name="connsiteX1" fmla="*/ 948394 w 12192000"/>
              <a:gd name="connsiteY1" fmla="*/ 5916305 h 6858000"/>
              <a:gd name="connsiteX2" fmla="*/ 6400920 w 12192000"/>
              <a:gd name="connsiteY2" fmla="*/ 5916305 h 6858000"/>
              <a:gd name="connsiteX3" fmla="*/ 6400920 w 12192000"/>
              <a:gd name="connsiteY3" fmla="*/ 941695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948394" y="941695"/>
                </a:moveTo>
                <a:lnTo>
                  <a:pt x="948394" y="5916305"/>
                </a:lnTo>
                <a:lnTo>
                  <a:pt x="6400920" y="5916305"/>
                </a:lnTo>
                <a:lnTo>
                  <a:pt x="6400920" y="941695"/>
                </a:lnTo>
                <a:close/>
                <a:moveTo>
                  <a:pt x="0" y="0"/>
                </a:moveTo>
                <a:lnTo>
                  <a:pt x="12192000" y="0"/>
                </a:lnTo>
                <a:lnTo>
                  <a:pt x="12192000" y="6858000"/>
                </a:lnTo>
                <a:lnTo>
                  <a:pt x="0" y="6858000"/>
                </a:lnTo>
                <a:close/>
              </a:path>
            </a:pathLst>
          </a:custGeom>
          <a:noFill/>
          <a:ln>
            <a:noFill/>
          </a:ln>
        </p:spPr>
      </p:pic>
      <p:sp>
        <p:nvSpPr>
          <p:cNvPr id="3" name="Symbol zastępczy zawartości 2">
            <a:extLst>
              <a:ext uri="{FF2B5EF4-FFF2-40B4-BE49-F238E27FC236}">
                <a16:creationId xmlns:a16="http://schemas.microsoft.com/office/drawing/2014/main" id="{BD18AFD1-FFA4-5A59-E167-6007774719E1}"/>
              </a:ext>
            </a:extLst>
          </p:cNvPr>
          <p:cNvSpPr>
            <a:spLocks noGrp="1"/>
          </p:cNvSpPr>
          <p:nvPr>
            <p:ph sz="half" idx="13"/>
          </p:nvPr>
        </p:nvSpPr>
        <p:spPr>
          <a:xfrm>
            <a:off x="1134738" y="1127761"/>
            <a:ext cx="4961262" cy="4567960"/>
          </a:xfrm>
        </p:spPr>
        <p:txBody>
          <a:bodyPr>
            <a:noAutofit/>
          </a:bodyPr>
          <a:lstStyle/>
          <a:p>
            <a:pPr marL="0" indent="0">
              <a:lnSpc>
                <a:spcPct val="90000"/>
              </a:lnSpc>
              <a:buNone/>
            </a:pPr>
            <a:r>
              <a:rPr lang="pl-PL" sz="3800" b="1" dirty="0"/>
              <a:t>Art.  958 k.c.  [Skutki naruszenia przepisów]</a:t>
            </a:r>
          </a:p>
          <a:p>
            <a:pPr marL="0" indent="0">
              <a:lnSpc>
                <a:spcPct val="90000"/>
              </a:lnSpc>
              <a:buNone/>
            </a:pPr>
            <a:r>
              <a:rPr lang="pl-PL" sz="3800" dirty="0"/>
              <a:t>Testament sporządzony z naruszeniem przepisów rozdziału niniejszego jest nieważny, chyba że przepisy te stanowią inaczej.</a:t>
            </a:r>
          </a:p>
        </p:txBody>
      </p:sp>
    </p:spTree>
    <p:extLst>
      <p:ext uri="{BB962C8B-B14F-4D97-AF65-F5344CB8AC3E}">
        <p14:creationId xmlns:p14="http://schemas.microsoft.com/office/powerpoint/2010/main" val="3043129337"/>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BD18AFD1-FFA4-5A59-E167-6007774719E1}"/>
              </a:ext>
            </a:extLst>
          </p:cNvPr>
          <p:cNvSpPr>
            <a:spLocks noGrp="1"/>
          </p:cNvSpPr>
          <p:nvPr>
            <p:ph sz="half" idx="1"/>
          </p:nvPr>
        </p:nvSpPr>
        <p:spPr>
          <a:xfrm>
            <a:off x="416560" y="365760"/>
            <a:ext cx="8686800" cy="6108612"/>
          </a:xfrm>
        </p:spPr>
        <p:txBody>
          <a:bodyPr>
            <a:noAutofit/>
          </a:bodyPr>
          <a:lstStyle/>
          <a:p>
            <a:pPr marL="0" indent="0">
              <a:lnSpc>
                <a:spcPct val="90000"/>
              </a:lnSpc>
              <a:buNone/>
            </a:pPr>
            <a:r>
              <a:rPr lang="pl-PL" sz="2800" b="1" dirty="0"/>
              <a:t>Art.  946 k.c.  [Odwołanie testamentu]</a:t>
            </a:r>
          </a:p>
          <a:p>
            <a:pPr marL="0" indent="0">
              <a:lnSpc>
                <a:spcPct val="90000"/>
              </a:lnSpc>
              <a:buNone/>
            </a:pPr>
            <a:r>
              <a:rPr lang="pl-PL" sz="2800" dirty="0"/>
              <a:t>Odwołanie testamentu może nastąpić bądź w ten sposób, że spadkodawca sporządzi nowy testament, bądź też w ten sposób, że w zamiarze odwołania testament zniszczy lub pozbawi go cech, od których zależy jego ważność, bądź wreszcie w ten sposób, że dokona w testamencie zmian, z których wynika wola odwołania jego postanowień.</a:t>
            </a:r>
          </a:p>
          <a:p>
            <a:pPr marL="0" indent="0">
              <a:lnSpc>
                <a:spcPct val="90000"/>
              </a:lnSpc>
              <a:buNone/>
            </a:pPr>
            <a:endParaRPr lang="pl-PL" sz="2800" dirty="0"/>
          </a:p>
          <a:p>
            <a:pPr marL="0" indent="0">
              <a:lnSpc>
                <a:spcPct val="90000"/>
              </a:lnSpc>
              <a:buNone/>
            </a:pPr>
            <a:endParaRPr lang="pl-PL" sz="2800" b="1" dirty="0"/>
          </a:p>
          <a:p>
            <a:pPr marL="0" indent="0">
              <a:lnSpc>
                <a:spcPct val="90000"/>
              </a:lnSpc>
              <a:buNone/>
            </a:pPr>
            <a:r>
              <a:rPr lang="pl-PL" sz="2800" b="1" dirty="0"/>
              <a:t>Art.  947 k.c.  [Skutki sporządzenia nowego testamentu]</a:t>
            </a:r>
          </a:p>
          <a:p>
            <a:pPr marL="0" indent="0">
              <a:lnSpc>
                <a:spcPct val="90000"/>
              </a:lnSpc>
              <a:buNone/>
            </a:pPr>
            <a:r>
              <a:rPr lang="pl-PL" sz="2800" dirty="0"/>
              <a:t>Jeżeli spadkodawca sporządził nowy testament nie zaznaczając w nim, że poprzedni odwołuje, ulegają odwołaniu tylko te postanowienia poprzedniego testamentu, których nie można pogodzić z treścią nowego testamentu.</a:t>
            </a:r>
          </a:p>
        </p:txBody>
      </p:sp>
      <p:pic>
        <p:nvPicPr>
          <p:cNvPr id="5" name="Obraz 4">
            <a:extLst>
              <a:ext uri="{FF2B5EF4-FFF2-40B4-BE49-F238E27FC236}">
                <a16:creationId xmlns:a16="http://schemas.microsoft.com/office/drawing/2014/main" id="{6E0CD002-4BFA-8C52-EB36-46AC6C2F064D}"/>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047491" y="1871191"/>
            <a:ext cx="4790826" cy="3749040"/>
          </a:xfrm>
          <a:prstGeom prst="rect">
            <a:avLst/>
          </a:prstGeom>
          <a:noFill/>
        </p:spPr>
      </p:pic>
    </p:spTree>
    <p:extLst>
      <p:ext uri="{BB962C8B-B14F-4D97-AF65-F5344CB8AC3E}">
        <p14:creationId xmlns:p14="http://schemas.microsoft.com/office/powerpoint/2010/main" val="2188935624"/>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E9415C4-C9F7-FC53-5B01-4D3C4A96E26D}"/>
              </a:ext>
            </a:extLst>
          </p:cNvPr>
          <p:cNvSpPr>
            <a:spLocks noGrp="1"/>
          </p:cNvSpPr>
          <p:nvPr>
            <p:ph type="ctrTitle"/>
          </p:nvPr>
        </p:nvSpPr>
        <p:spPr/>
        <p:txBody>
          <a:bodyPr>
            <a:normAutofit/>
          </a:bodyPr>
          <a:lstStyle/>
          <a:p>
            <a:r>
              <a:rPr lang="pl-PL" dirty="0"/>
              <a:t>zachowek</a:t>
            </a:r>
          </a:p>
        </p:txBody>
      </p:sp>
    </p:spTree>
    <p:extLst>
      <p:ext uri="{BB962C8B-B14F-4D97-AF65-F5344CB8AC3E}">
        <p14:creationId xmlns:p14="http://schemas.microsoft.com/office/powerpoint/2010/main" val="4057357368"/>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descr="Obraz zawierający tekst&#10;&#10;Opis wygenerowany automatycznie">
            <a:extLst>
              <a:ext uri="{FF2B5EF4-FFF2-40B4-BE49-F238E27FC236}">
                <a16:creationId xmlns:a16="http://schemas.microsoft.com/office/drawing/2014/main" id="{4372567C-52A9-2A34-7A5D-606AC906BEDA}"/>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8155" r="3836" b="-4"/>
          <a:stretch/>
        </p:blipFill>
        <p:spPr>
          <a:xfrm>
            <a:off x="693857" y="1681480"/>
            <a:ext cx="4663440" cy="3749040"/>
          </a:xfrm>
          <a:prstGeom prst="rect">
            <a:avLst/>
          </a:prstGeom>
          <a:noFill/>
        </p:spPr>
      </p:pic>
      <p:sp>
        <p:nvSpPr>
          <p:cNvPr id="3" name="Symbol zastępczy zawartości 2">
            <a:extLst>
              <a:ext uri="{FF2B5EF4-FFF2-40B4-BE49-F238E27FC236}">
                <a16:creationId xmlns:a16="http://schemas.microsoft.com/office/drawing/2014/main" id="{6F9F30FF-6B5D-D536-B2F0-6D8A65DE39CD}"/>
              </a:ext>
            </a:extLst>
          </p:cNvPr>
          <p:cNvSpPr>
            <a:spLocks noGrp="1"/>
          </p:cNvSpPr>
          <p:nvPr>
            <p:ph sz="half" idx="2"/>
          </p:nvPr>
        </p:nvSpPr>
        <p:spPr>
          <a:xfrm>
            <a:off x="5567679" y="1117600"/>
            <a:ext cx="6140845" cy="4734560"/>
          </a:xfrm>
        </p:spPr>
        <p:txBody>
          <a:bodyPr>
            <a:noAutofit/>
          </a:bodyPr>
          <a:lstStyle/>
          <a:p>
            <a:pPr marL="0" indent="0">
              <a:lnSpc>
                <a:spcPct val="90000"/>
              </a:lnSpc>
              <a:buNone/>
            </a:pPr>
            <a:r>
              <a:rPr lang="pl-PL" sz="3000" dirty="0"/>
              <a:t>Zachowek to świadczenie zagwarantowane dla najbliższych, którzy zostali pominięci w testamencie (bądź uwzględnieni w niższej wysokości) i w ten sposób odsunięci od dziedziczenia w takiej wysokości, w jakiej dziedziczyliby w przypadku zasad ustawowych. Instytucja wywodzi się z troski o rodzinę. Zachowek chroni osoby, które były blisko spokrewnione z testatorem i ma za zadanie uniknąć niesprawiedliwości.</a:t>
            </a:r>
          </a:p>
        </p:txBody>
      </p:sp>
    </p:spTree>
    <p:extLst>
      <p:ext uri="{BB962C8B-B14F-4D97-AF65-F5344CB8AC3E}">
        <p14:creationId xmlns:p14="http://schemas.microsoft.com/office/powerpoint/2010/main" val="2863091186"/>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6F9F30FF-6B5D-D536-B2F0-6D8A65DE39CD}"/>
              </a:ext>
            </a:extLst>
          </p:cNvPr>
          <p:cNvSpPr>
            <a:spLocks noGrp="1"/>
          </p:cNvSpPr>
          <p:nvPr>
            <p:ph sz="half" idx="1"/>
          </p:nvPr>
        </p:nvSpPr>
        <p:spPr>
          <a:xfrm>
            <a:off x="388882" y="528320"/>
            <a:ext cx="6379779" cy="5838847"/>
          </a:xfrm>
        </p:spPr>
        <p:txBody>
          <a:bodyPr>
            <a:noAutofit/>
          </a:bodyPr>
          <a:lstStyle/>
          <a:p>
            <a:pPr marL="0" indent="0">
              <a:buNone/>
            </a:pPr>
            <a:r>
              <a:rPr lang="pl-PL" sz="2600" dirty="0"/>
              <a:t>Zwolennicy uregulowania wskazują, że zachowek czyni zadość zasadom współżycia społecznego np. w sytuacji, gdy bez wiedzy krewnych spadkodawca przekazał cały spadek partnerowi, o którego istnieniu będące na jego utrzymaniu dzieci nie wiedziały. Instytucja zachowku jest jednak również krytykowana, ponieważ wskazuje się między innymi, że spadkodawca pracujący całe życie na swój majątek powinien móc zdecydować, co się z nim stanie po jego śmierci. Znajomość zasad rządzących regulacją i możliwości ograniczenia jej skutków jest bardzo istotna dla tych, którzy chcą pominąć bliskich krewnych w testamencie. </a:t>
            </a:r>
          </a:p>
        </p:txBody>
      </p:sp>
      <p:pic>
        <p:nvPicPr>
          <p:cNvPr id="5" name="Obraz 4" descr="Obraz zawierający krzesło&#10;&#10;Opis wygenerowany automatycznie">
            <a:extLst>
              <a:ext uri="{FF2B5EF4-FFF2-40B4-BE49-F238E27FC236}">
                <a16:creationId xmlns:a16="http://schemas.microsoft.com/office/drawing/2014/main" id="{C09B4EE5-15EB-E8A3-3351-FD3A47D9F674}"/>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36045" r="8601"/>
          <a:stretch/>
        </p:blipFill>
        <p:spPr>
          <a:xfrm>
            <a:off x="6768661" y="1847719"/>
            <a:ext cx="4918841" cy="3749040"/>
          </a:xfrm>
          <a:prstGeom prst="rect">
            <a:avLst/>
          </a:prstGeom>
          <a:noFill/>
        </p:spPr>
      </p:pic>
    </p:spTree>
    <p:extLst>
      <p:ext uri="{BB962C8B-B14F-4D97-AF65-F5344CB8AC3E}">
        <p14:creationId xmlns:p14="http://schemas.microsoft.com/office/powerpoint/2010/main" val="3098729249"/>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34D8BB0-50FB-E468-D3A5-E37591A903A2}"/>
              </a:ext>
            </a:extLst>
          </p:cNvPr>
          <p:cNvSpPr>
            <a:spLocks noGrp="1"/>
          </p:cNvSpPr>
          <p:nvPr>
            <p:ph type="title"/>
          </p:nvPr>
        </p:nvSpPr>
        <p:spPr>
          <a:xfrm>
            <a:off x="8280972" y="607392"/>
            <a:ext cx="3339192" cy="3296788"/>
          </a:xfrm>
        </p:spPr>
        <p:txBody>
          <a:bodyPr anchor="b">
            <a:normAutofit/>
          </a:bodyPr>
          <a:lstStyle/>
          <a:p>
            <a:pPr algn="ctr">
              <a:lnSpc>
                <a:spcPct val="90000"/>
              </a:lnSpc>
            </a:pPr>
            <a:r>
              <a:rPr lang="pl-PL" sz="3700" b="1" dirty="0"/>
              <a:t>Zachowek</a:t>
            </a:r>
          </a:p>
        </p:txBody>
      </p:sp>
      <p:sp>
        <p:nvSpPr>
          <p:cNvPr id="3" name="Symbol zastępczy zawartości 2">
            <a:extLst>
              <a:ext uri="{FF2B5EF4-FFF2-40B4-BE49-F238E27FC236}">
                <a16:creationId xmlns:a16="http://schemas.microsoft.com/office/drawing/2014/main" id="{BD18AFD1-FFA4-5A59-E167-6007774719E1}"/>
              </a:ext>
            </a:extLst>
          </p:cNvPr>
          <p:cNvSpPr>
            <a:spLocks noGrp="1"/>
          </p:cNvSpPr>
          <p:nvPr>
            <p:ph idx="1"/>
          </p:nvPr>
        </p:nvSpPr>
        <p:spPr>
          <a:xfrm>
            <a:off x="226031" y="162561"/>
            <a:ext cx="7715893" cy="6618384"/>
          </a:xfrm>
        </p:spPr>
        <p:txBody>
          <a:bodyPr>
            <a:normAutofit/>
          </a:bodyPr>
          <a:lstStyle/>
          <a:p>
            <a:pPr marL="0" indent="0">
              <a:buNone/>
            </a:pPr>
            <a:r>
              <a:rPr lang="pl-PL" sz="2500" b="1" dirty="0"/>
              <a:t>Art.  991 k.c.  [Uprawnieni do zachowku]</a:t>
            </a:r>
          </a:p>
          <a:p>
            <a:pPr marL="0" indent="0">
              <a:buNone/>
            </a:pPr>
            <a:r>
              <a:rPr lang="pl-PL" sz="2500" b="1" dirty="0"/>
              <a:t>§  1. </a:t>
            </a:r>
            <a:r>
              <a:rPr lang="pl-PL" sz="2500" dirty="0"/>
              <a:t>Zstępnym, małżonkowi oraz rodzicom spadkodawcy, którzy byliby powołani do spadku z ustawy, należą się, jeżeli uprawniony jest trwale niezdolny do pracy albo jeżeli zstępny uprawniony jest małoletni - dwie trzecie wartości udziału spadkowego, który by mu przypadał przy dziedziczeniu ustawowym, w innych zaś wypadkach - połowa wartości tego udziału (zachowek).</a:t>
            </a:r>
          </a:p>
          <a:p>
            <a:pPr marL="0" indent="0">
              <a:buNone/>
            </a:pPr>
            <a:r>
              <a:rPr lang="pl-PL" sz="2500" b="1" dirty="0"/>
              <a:t>§  2. </a:t>
            </a:r>
            <a:r>
              <a:rPr lang="pl-PL" sz="2500" dirty="0"/>
              <a:t>Jeżeli uprawniony nie otrzymał należnego mu zachowku bądź w postaci uczynionej przez spadkodawcę darowizny, bądź w postaci powołania do spadku, bądź w postaci zapisu, bądź w postaci świadczenia od fundacji rodzinnej lub mienia w związku z rozwiązaniem fundacji rodzinnej, przysługuje mu przeciwko spadkobiercy roszczenie o zapłatę sumy pieniężnej potrzebnej do pokrycia zachowku albo do jego uzupełnienia.</a:t>
            </a:r>
          </a:p>
          <a:p>
            <a:pPr marL="0" indent="0">
              <a:buNone/>
            </a:pPr>
            <a:endParaRPr lang="pl-PL" sz="2500" dirty="0"/>
          </a:p>
        </p:txBody>
      </p:sp>
    </p:spTree>
    <p:extLst>
      <p:ext uri="{BB962C8B-B14F-4D97-AF65-F5344CB8AC3E}">
        <p14:creationId xmlns:p14="http://schemas.microsoft.com/office/powerpoint/2010/main" val="480493849"/>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34D8BB0-50FB-E468-D3A5-E37591A903A2}"/>
              </a:ext>
            </a:extLst>
          </p:cNvPr>
          <p:cNvSpPr>
            <a:spLocks noGrp="1"/>
          </p:cNvSpPr>
          <p:nvPr>
            <p:ph type="title"/>
          </p:nvPr>
        </p:nvSpPr>
        <p:spPr>
          <a:xfrm>
            <a:off x="8280972" y="607392"/>
            <a:ext cx="3339192" cy="3296788"/>
          </a:xfrm>
        </p:spPr>
        <p:txBody>
          <a:bodyPr anchor="b">
            <a:normAutofit/>
          </a:bodyPr>
          <a:lstStyle/>
          <a:p>
            <a:pPr algn="ctr">
              <a:lnSpc>
                <a:spcPct val="90000"/>
              </a:lnSpc>
            </a:pPr>
            <a:r>
              <a:rPr lang="pl-PL" sz="3700" b="1" dirty="0"/>
              <a:t>Zachowek</a:t>
            </a:r>
          </a:p>
        </p:txBody>
      </p:sp>
      <p:sp>
        <p:nvSpPr>
          <p:cNvPr id="3" name="Symbol zastępczy zawartości 2">
            <a:extLst>
              <a:ext uri="{FF2B5EF4-FFF2-40B4-BE49-F238E27FC236}">
                <a16:creationId xmlns:a16="http://schemas.microsoft.com/office/drawing/2014/main" id="{BD18AFD1-FFA4-5A59-E167-6007774719E1}"/>
              </a:ext>
            </a:extLst>
          </p:cNvPr>
          <p:cNvSpPr>
            <a:spLocks noGrp="1"/>
          </p:cNvSpPr>
          <p:nvPr>
            <p:ph idx="1"/>
          </p:nvPr>
        </p:nvSpPr>
        <p:spPr>
          <a:xfrm>
            <a:off x="226031" y="162561"/>
            <a:ext cx="7715893" cy="6618384"/>
          </a:xfrm>
        </p:spPr>
        <p:txBody>
          <a:bodyPr>
            <a:normAutofit fontScale="85000" lnSpcReduction="10000"/>
          </a:bodyPr>
          <a:lstStyle/>
          <a:p>
            <a:pPr marL="0" indent="0">
              <a:buNone/>
            </a:pPr>
            <a:r>
              <a:rPr lang="pl-PL" sz="2500" b="1" dirty="0"/>
              <a:t>Art.  992 k.c.  [Podstawa obliczenia zachowku]</a:t>
            </a:r>
          </a:p>
          <a:p>
            <a:pPr marL="0" indent="0">
              <a:buNone/>
            </a:pPr>
            <a:r>
              <a:rPr lang="pl-PL" sz="2500" dirty="0"/>
              <a:t>Przy ustalaniu udziału spadkowego stanowiącego podstawę do obliczania zachowku uwzględnia się także spadkobierców niegodnych oraz spadkobierców, którzy spadek odrzucili, natomiast nie uwzględnia się spadkobierców, którzy zrzekli się dziedziczenia albo zostali wydziedziczeni.</a:t>
            </a:r>
          </a:p>
          <a:p>
            <a:pPr marL="0" indent="0">
              <a:buNone/>
            </a:pPr>
            <a:endParaRPr lang="pl-PL" sz="2500" dirty="0"/>
          </a:p>
          <a:p>
            <a:pPr marL="0" indent="0">
              <a:buNone/>
            </a:pPr>
            <a:r>
              <a:rPr lang="pl-PL" sz="2500" b="1" dirty="0"/>
              <a:t>Art.  993 k.c.  [Ustalanie wysokości zachowku]</a:t>
            </a:r>
          </a:p>
          <a:p>
            <a:pPr marL="0" indent="0">
              <a:buNone/>
            </a:pPr>
            <a:r>
              <a:rPr lang="pl-PL" sz="2500" b="1" dirty="0"/>
              <a:t>§  1.</a:t>
            </a:r>
            <a:r>
              <a:rPr lang="pl-PL" sz="2500" dirty="0"/>
              <a:t> Przy obliczaniu zachowku nie uwzględnia się zapisów zwykłych i poleceń, natomiast dolicza się do spadku, stosownie do przepisów poniższych, darowizny oraz zapisy windykacyjne dokonane przez spadkodawcę.</a:t>
            </a:r>
          </a:p>
          <a:p>
            <a:pPr marL="0" indent="0">
              <a:buNone/>
            </a:pPr>
            <a:r>
              <a:rPr lang="pl-PL" sz="2500" b="1" dirty="0"/>
              <a:t>§  2.</a:t>
            </a:r>
            <a:r>
              <a:rPr lang="pl-PL" sz="2500" dirty="0"/>
              <a:t> Przy obliczaniu zachowku dolicza się także do spadku, stosownie do przepisów poniższych, fundusz założycielski fundacji rodzinnej wniesiony przez spadkodawcę, w przypadku gdy fundacja ta nie jest ustanowiona w testamencie.</a:t>
            </a:r>
          </a:p>
          <a:p>
            <a:pPr marL="0" indent="0">
              <a:buNone/>
            </a:pPr>
            <a:r>
              <a:rPr lang="pl-PL" sz="2500" b="1" dirty="0"/>
              <a:t>§  3.</a:t>
            </a:r>
            <a:r>
              <a:rPr lang="pl-PL" sz="2500" dirty="0"/>
              <a:t> Przy obliczaniu zachowku dolicza się także do spadku, stosownie do przepisów poniższych, mienie w związku z rozwiązaniem fundacji rodzinnej, o wartości nie większej niż wysokość funduszu założycielskiego fundacji rodzinnej wniesionego przez spadkodawcę.</a:t>
            </a:r>
          </a:p>
          <a:p>
            <a:pPr marL="0" indent="0">
              <a:buNone/>
            </a:pPr>
            <a:endParaRPr lang="pl-PL" sz="2500" dirty="0"/>
          </a:p>
        </p:txBody>
      </p:sp>
    </p:spTree>
    <p:extLst>
      <p:ext uri="{BB962C8B-B14F-4D97-AF65-F5344CB8AC3E}">
        <p14:creationId xmlns:p14="http://schemas.microsoft.com/office/powerpoint/2010/main" val="3169952053"/>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34D8BB0-50FB-E468-D3A5-E37591A903A2}"/>
              </a:ext>
            </a:extLst>
          </p:cNvPr>
          <p:cNvSpPr>
            <a:spLocks noGrp="1"/>
          </p:cNvSpPr>
          <p:nvPr>
            <p:ph type="title"/>
          </p:nvPr>
        </p:nvSpPr>
        <p:spPr>
          <a:xfrm>
            <a:off x="8280972" y="607392"/>
            <a:ext cx="3339192" cy="3296788"/>
          </a:xfrm>
        </p:spPr>
        <p:txBody>
          <a:bodyPr anchor="b">
            <a:normAutofit/>
          </a:bodyPr>
          <a:lstStyle/>
          <a:p>
            <a:pPr algn="ctr">
              <a:lnSpc>
                <a:spcPct val="90000"/>
              </a:lnSpc>
            </a:pPr>
            <a:r>
              <a:rPr lang="pl-PL" sz="3700" b="1" dirty="0"/>
              <a:t>Zachowek</a:t>
            </a:r>
          </a:p>
        </p:txBody>
      </p:sp>
      <p:sp>
        <p:nvSpPr>
          <p:cNvPr id="3" name="Symbol zastępczy zawartości 2">
            <a:extLst>
              <a:ext uri="{FF2B5EF4-FFF2-40B4-BE49-F238E27FC236}">
                <a16:creationId xmlns:a16="http://schemas.microsoft.com/office/drawing/2014/main" id="{BD18AFD1-FFA4-5A59-E167-6007774719E1}"/>
              </a:ext>
            </a:extLst>
          </p:cNvPr>
          <p:cNvSpPr>
            <a:spLocks noGrp="1"/>
          </p:cNvSpPr>
          <p:nvPr>
            <p:ph idx="1"/>
          </p:nvPr>
        </p:nvSpPr>
        <p:spPr>
          <a:xfrm>
            <a:off x="144751" y="0"/>
            <a:ext cx="7715893" cy="6618384"/>
          </a:xfrm>
        </p:spPr>
        <p:txBody>
          <a:bodyPr>
            <a:noAutofit/>
          </a:bodyPr>
          <a:lstStyle/>
          <a:p>
            <a:pPr marL="0" indent="0">
              <a:buNone/>
            </a:pPr>
            <a:r>
              <a:rPr lang="pl-PL" sz="2600" b="1" dirty="0"/>
              <a:t>Art.  994 k.c.  [Darowizny niepodlegające zaliczeniu]</a:t>
            </a:r>
          </a:p>
          <a:p>
            <a:pPr marL="0" indent="0">
              <a:buNone/>
            </a:pPr>
            <a:r>
              <a:rPr lang="pl-PL" sz="2600" b="1" dirty="0"/>
              <a:t>§  1.</a:t>
            </a:r>
            <a:r>
              <a:rPr lang="pl-PL" sz="2600" dirty="0"/>
              <a:t> Przy obliczaniu zachowku nie dolicza się do spadku drobnych darowizn, zwyczajowo w danych stosunkach przyjętych, ani dokonanych przed więcej niż dziesięciu laty, licząc wstecz od otwarcia spadku, darowizn na rzecz osób niebędących spadkobiercami albo uprawnionymi do zachowku.</a:t>
            </a:r>
          </a:p>
          <a:p>
            <a:pPr marL="0" indent="0">
              <a:buNone/>
            </a:pPr>
            <a:r>
              <a:rPr lang="pl-PL" sz="2600" b="1" dirty="0"/>
              <a:t>§  2.</a:t>
            </a:r>
            <a:r>
              <a:rPr lang="pl-PL" sz="2600" dirty="0"/>
              <a:t> Przy obliczaniu zachowku należnego zstępnemu nie dolicza się do spadku darowizn uczynionych przez spadkodawcę w czasie, kiedy nie miał zstępnych. Nie dotyczy to jednak wypadku, gdy darowizna została uczyniona na mniej niż trzysta dni przed urodzeniem się zstępnego.</a:t>
            </a:r>
          </a:p>
          <a:p>
            <a:pPr marL="0" indent="0">
              <a:buNone/>
            </a:pPr>
            <a:r>
              <a:rPr lang="pl-PL" sz="2600" b="1" dirty="0"/>
              <a:t>§  3.</a:t>
            </a:r>
            <a:r>
              <a:rPr lang="pl-PL" sz="2600" dirty="0"/>
              <a:t> Przy obliczaniu zachowku należnego małżonkowi nie dolicza się do spadku darowizn, które spadkodawca uczynił przed zawarciem z nim małżeństwa.</a:t>
            </a:r>
          </a:p>
          <a:p>
            <a:pPr marL="0" indent="0">
              <a:buNone/>
            </a:pPr>
            <a:endParaRPr lang="pl-PL" sz="2600" dirty="0"/>
          </a:p>
        </p:txBody>
      </p:sp>
    </p:spTree>
    <p:extLst>
      <p:ext uri="{BB962C8B-B14F-4D97-AF65-F5344CB8AC3E}">
        <p14:creationId xmlns:p14="http://schemas.microsoft.com/office/powerpoint/2010/main" val="3469814425"/>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BD18AFD1-FFA4-5A59-E167-6007774719E1}"/>
              </a:ext>
            </a:extLst>
          </p:cNvPr>
          <p:cNvSpPr>
            <a:spLocks noGrp="1"/>
          </p:cNvSpPr>
          <p:nvPr>
            <p:ph sz="half" idx="1"/>
          </p:nvPr>
        </p:nvSpPr>
        <p:spPr>
          <a:xfrm>
            <a:off x="497840" y="477520"/>
            <a:ext cx="9651999" cy="5801360"/>
          </a:xfrm>
        </p:spPr>
        <p:txBody>
          <a:bodyPr>
            <a:normAutofit fontScale="92500" lnSpcReduction="20000"/>
          </a:bodyPr>
          <a:lstStyle/>
          <a:p>
            <a:pPr marL="0" indent="0">
              <a:lnSpc>
                <a:spcPct val="90000"/>
              </a:lnSpc>
              <a:buNone/>
            </a:pPr>
            <a:r>
              <a:rPr lang="pl-PL" sz="2400" b="1" dirty="0"/>
              <a:t>Art.  1008 k.c.  [Wydziedziczenie]</a:t>
            </a:r>
          </a:p>
          <a:p>
            <a:pPr marL="0" indent="0">
              <a:lnSpc>
                <a:spcPct val="90000"/>
              </a:lnSpc>
              <a:buNone/>
            </a:pPr>
            <a:r>
              <a:rPr lang="pl-PL" sz="2400" dirty="0"/>
              <a:t>Spadkodawca może w testamencie pozbawić zstępnych, małżonka i rodziców zachowku (wydziedziczenie), jeżeli uprawniony do zachowku:</a:t>
            </a:r>
          </a:p>
          <a:p>
            <a:pPr marL="0" indent="0">
              <a:lnSpc>
                <a:spcPct val="90000"/>
              </a:lnSpc>
              <a:buNone/>
            </a:pPr>
            <a:r>
              <a:rPr lang="pl-PL" sz="2400" dirty="0"/>
              <a:t>1) wbrew woli spadkodawcy postępuje uporczywie w sposób sprzeczny z zasadami współżycia społecznego;</a:t>
            </a:r>
          </a:p>
          <a:p>
            <a:pPr marL="0" indent="0">
              <a:lnSpc>
                <a:spcPct val="90000"/>
              </a:lnSpc>
              <a:buNone/>
            </a:pPr>
            <a:r>
              <a:rPr lang="pl-PL" sz="2400" dirty="0"/>
              <a:t>2) dopuścił się względem spadkodawcy albo jednej z najbliższych mu osób umyślnego przestępstwa przeciwko życiu, zdrowiu lub wolności albo rażącej obrazy czci;</a:t>
            </a:r>
          </a:p>
          <a:p>
            <a:pPr marL="0" indent="0">
              <a:lnSpc>
                <a:spcPct val="90000"/>
              </a:lnSpc>
              <a:buNone/>
            </a:pPr>
            <a:r>
              <a:rPr lang="pl-PL" sz="2400" dirty="0"/>
              <a:t>3) uporczywie nie dopełnia względem spadkodawcy obowiązków rodzinnych.</a:t>
            </a:r>
          </a:p>
          <a:p>
            <a:pPr marL="0" indent="0">
              <a:lnSpc>
                <a:spcPct val="90000"/>
              </a:lnSpc>
              <a:buNone/>
            </a:pPr>
            <a:endParaRPr lang="pl-PL" sz="2400" dirty="0"/>
          </a:p>
          <a:p>
            <a:pPr marL="0" indent="0">
              <a:lnSpc>
                <a:spcPct val="90000"/>
              </a:lnSpc>
              <a:buNone/>
            </a:pPr>
            <a:r>
              <a:rPr lang="pl-PL" sz="2400" b="1" dirty="0"/>
              <a:t>Art.  1009 k.c.  [Przyczyna wydziedziczenia]</a:t>
            </a:r>
          </a:p>
          <a:p>
            <a:pPr marL="0" indent="0">
              <a:lnSpc>
                <a:spcPct val="90000"/>
              </a:lnSpc>
              <a:buNone/>
            </a:pPr>
            <a:r>
              <a:rPr lang="pl-PL" sz="2400" dirty="0"/>
              <a:t>Przyczyna wydziedziczenia uprawnionego do zachowku powinna wynikać z treści testamentu.</a:t>
            </a:r>
          </a:p>
          <a:p>
            <a:pPr marL="0" indent="0">
              <a:lnSpc>
                <a:spcPct val="90000"/>
              </a:lnSpc>
              <a:buNone/>
            </a:pPr>
            <a:endParaRPr lang="pl-PL" sz="2400" dirty="0"/>
          </a:p>
          <a:p>
            <a:pPr marL="0" indent="0">
              <a:lnSpc>
                <a:spcPct val="90000"/>
              </a:lnSpc>
              <a:buNone/>
            </a:pPr>
            <a:r>
              <a:rPr lang="pl-PL" sz="2400" b="1" dirty="0"/>
              <a:t>Art.  1010 k.c.  [Wpływ przebaczenia]</a:t>
            </a:r>
          </a:p>
          <a:p>
            <a:pPr marL="0" indent="0">
              <a:lnSpc>
                <a:spcPct val="90000"/>
              </a:lnSpc>
              <a:buNone/>
            </a:pPr>
            <a:r>
              <a:rPr lang="pl-PL" sz="2400" b="1" dirty="0"/>
              <a:t>§  1. </a:t>
            </a:r>
            <a:r>
              <a:rPr lang="pl-PL" sz="2400" dirty="0"/>
              <a:t>Spadkodawca nie może wydziedziczyć uprawnionego do zachowku, jeżeli mu przebaczył.</a:t>
            </a:r>
          </a:p>
          <a:p>
            <a:pPr marL="0" indent="0">
              <a:lnSpc>
                <a:spcPct val="90000"/>
              </a:lnSpc>
              <a:buNone/>
            </a:pPr>
            <a:r>
              <a:rPr lang="pl-PL" sz="2400" b="1" dirty="0"/>
              <a:t>§  2. </a:t>
            </a:r>
            <a:r>
              <a:rPr lang="pl-PL" sz="2400" dirty="0"/>
              <a:t>Jeżeli w chwili przebaczenia spadkodawca nie miał zdolności do czynności prawnych, przebaczenie jest skuteczne, gdy nastąpiło z dostatecznym rozeznaniem.</a:t>
            </a:r>
          </a:p>
          <a:p>
            <a:pPr marL="0" indent="0">
              <a:lnSpc>
                <a:spcPct val="90000"/>
              </a:lnSpc>
              <a:buNone/>
            </a:pPr>
            <a:endParaRPr lang="pl-PL" sz="2400" dirty="0"/>
          </a:p>
        </p:txBody>
      </p:sp>
      <p:pic>
        <p:nvPicPr>
          <p:cNvPr id="10" name="Obraz 9">
            <a:extLst>
              <a:ext uri="{FF2B5EF4-FFF2-40B4-BE49-F238E27FC236}">
                <a16:creationId xmlns:a16="http://schemas.microsoft.com/office/drawing/2014/main" id="{75359D18-1B6B-169C-0B87-AF16F3075F48}"/>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9109068" y="985520"/>
            <a:ext cx="3749040" cy="3749040"/>
          </a:xfrm>
          <a:prstGeom prst="rect">
            <a:avLst/>
          </a:prstGeom>
          <a:noFill/>
        </p:spPr>
      </p:pic>
    </p:spTree>
    <p:extLst>
      <p:ext uri="{BB962C8B-B14F-4D97-AF65-F5344CB8AC3E}">
        <p14:creationId xmlns:p14="http://schemas.microsoft.com/office/powerpoint/2010/main" val="3214041039"/>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descr="Obraz zawierający strzała/wskazówka&#10;&#10;Opis wygenerowany automatycznie">
            <a:extLst>
              <a:ext uri="{FF2B5EF4-FFF2-40B4-BE49-F238E27FC236}">
                <a16:creationId xmlns:a16="http://schemas.microsoft.com/office/drawing/2014/main" id="{E1D79D04-11F7-3E23-ACDF-2B59F79D6026}"/>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t="5213" r="3" b="14397"/>
          <a:stretch/>
        </p:blipFill>
        <p:spPr>
          <a:xfrm>
            <a:off x="462455" y="518161"/>
            <a:ext cx="4663440" cy="5777536"/>
          </a:xfrm>
          <a:prstGeom prst="rect">
            <a:avLst/>
          </a:prstGeom>
          <a:noFill/>
        </p:spPr>
      </p:pic>
      <p:sp>
        <p:nvSpPr>
          <p:cNvPr id="3" name="Symbol zastępczy zawartości 2">
            <a:extLst>
              <a:ext uri="{FF2B5EF4-FFF2-40B4-BE49-F238E27FC236}">
                <a16:creationId xmlns:a16="http://schemas.microsoft.com/office/drawing/2014/main" id="{BD18AFD1-FFA4-5A59-E167-6007774719E1}"/>
              </a:ext>
            </a:extLst>
          </p:cNvPr>
          <p:cNvSpPr>
            <a:spLocks noGrp="1"/>
          </p:cNvSpPr>
          <p:nvPr>
            <p:ph sz="half" idx="2"/>
          </p:nvPr>
        </p:nvSpPr>
        <p:spPr>
          <a:xfrm>
            <a:off x="5334000" y="396241"/>
            <a:ext cx="6293945" cy="5777536"/>
          </a:xfrm>
        </p:spPr>
        <p:txBody>
          <a:bodyPr>
            <a:noAutofit/>
          </a:bodyPr>
          <a:lstStyle/>
          <a:p>
            <a:pPr marL="0" indent="0">
              <a:buNone/>
            </a:pPr>
            <a:r>
              <a:rPr lang="pl-PL" sz="3000" dirty="0"/>
              <a:t>Testament, z punktu widzenia prawa, jest jednostronną czynnością prawną, w której testator osobiście i zachowując szczególną formę, dokonuje rozporządzenia swoim majątkiem na wypadek śmierci. Można więc powiedzieć, że testament jest dokumentem, w którym spadkodawca umieszcza swoją ostatnią wolę i powołuje do spadku konkretne, wybrane przez siebie osoby i organizacje, jednocześnie modyfikując ustawowy krąg dziedziczenia. </a:t>
            </a:r>
          </a:p>
        </p:txBody>
      </p:sp>
    </p:spTree>
    <p:extLst>
      <p:ext uri="{BB962C8B-B14F-4D97-AF65-F5344CB8AC3E}">
        <p14:creationId xmlns:p14="http://schemas.microsoft.com/office/powerpoint/2010/main" val="3750696209"/>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E9415C4-C9F7-FC53-5B01-4D3C4A96E26D}"/>
              </a:ext>
            </a:extLst>
          </p:cNvPr>
          <p:cNvSpPr>
            <a:spLocks noGrp="1"/>
          </p:cNvSpPr>
          <p:nvPr>
            <p:ph type="ctrTitle"/>
          </p:nvPr>
        </p:nvSpPr>
        <p:spPr/>
        <p:txBody>
          <a:bodyPr>
            <a:normAutofit fontScale="90000"/>
          </a:bodyPr>
          <a:lstStyle/>
          <a:p>
            <a:r>
              <a:rPr lang="pl-PL" dirty="0"/>
              <a:t>Podział spadku – dziedziczenie ustawowe</a:t>
            </a:r>
          </a:p>
        </p:txBody>
      </p:sp>
    </p:spTree>
    <p:extLst>
      <p:ext uri="{BB962C8B-B14F-4D97-AF65-F5344CB8AC3E}">
        <p14:creationId xmlns:p14="http://schemas.microsoft.com/office/powerpoint/2010/main" val="297871714"/>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84387C9-9808-2C2A-2758-01E03D682C83}"/>
              </a:ext>
            </a:extLst>
          </p:cNvPr>
          <p:cNvSpPr>
            <a:spLocks noGrp="1"/>
          </p:cNvSpPr>
          <p:nvPr>
            <p:ph type="title"/>
          </p:nvPr>
        </p:nvSpPr>
        <p:spPr>
          <a:xfrm>
            <a:off x="314960" y="254000"/>
            <a:ext cx="11456626" cy="1036320"/>
          </a:xfrm>
        </p:spPr>
        <p:txBody>
          <a:bodyPr anchor="ctr">
            <a:normAutofit/>
          </a:bodyPr>
          <a:lstStyle/>
          <a:p>
            <a:pPr algn="ctr"/>
            <a:r>
              <a:rPr lang="pl-PL" sz="2800" b="1" dirty="0"/>
              <a:t>Jeżeli spadkodawca nie powoła spadkobiercy testamentem, zastosowanie znajduje dziedziczenie ustawowe</a:t>
            </a:r>
          </a:p>
        </p:txBody>
      </p:sp>
      <p:pic>
        <p:nvPicPr>
          <p:cNvPr id="5" name="Obraz 4">
            <a:extLst>
              <a:ext uri="{FF2B5EF4-FFF2-40B4-BE49-F238E27FC236}">
                <a16:creationId xmlns:a16="http://schemas.microsoft.com/office/drawing/2014/main" id="{502637B2-7CE7-8586-5EF9-B464F6267D50}"/>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25518" y="1450882"/>
            <a:ext cx="4663440" cy="3629117"/>
          </a:xfrm>
          <a:prstGeom prst="rect">
            <a:avLst/>
          </a:prstGeom>
          <a:noFill/>
        </p:spPr>
      </p:pic>
      <p:sp>
        <p:nvSpPr>
          <p:cNvPr id="3" name="Symbol zastępczy zawartości 2">
            <a:extLst>
              <a:ext uri="{FF2B5EF4-FFF2-40B4-BE49-F238E27FC236}">
                <a16:creationId xmlns:a16="http://schemas.microsoft.com/office/drawing/2014/main" id="{6F9F30FF-6B5D-D536-B2F0-6D8A65DE39CD}"/>
              </a:ext>
            </a:extLst>
          </p:cNvPr>
          <p:cNvSpPr>
            <a:spLocks noGrp="1"/>
          </p:cNvSpPr>
          <p:nvPr>
            <p:ph sz="half" idx="2"/>
          </p:nvPr>
        </p:nvSpPr>
        <p:spPr>
          <a:xfrm>
            <a:off x="5315432" y="1190821"/>
            <a:ext cx="6232634" cy="4771697"/>
          </a:xfrm>
        </p:spPr>
        <p:txBody>
          <a:bodyPr>
            <a:noAutofit/>
          </a:bodyPr>
          <a:lstStyle/>
          <a:p>
            <a:pPr marL="0" indent="0">
              <a:lnSpc>
                <a:spcPct val="90000"/>
              </a:lnSpc>
              <a:buNone/>
            </a:pPr>
            <a:r>
              <a:rPr lang="pl-PL" sz="2800" b="1" dirty="0"/>
              <a:t>Art.  931 k.c.  [Pierwsza grupa spadkobierców ustawowych]</a:t>
            </a:r>
          </a:p>
          <a:p>
            <a:pPr marL="0" indent="0">
              <a:lnSpc>
                <a:spcPct val="90000"/>
              </a:lnSpc>
              <a:buNone/>
            </a:pPr>
            <a:r>
              <a:rPr lang="pl-PL" sz="2800" b="1" dirty="0"/>
              <a:t>§  1.</a:t>
            </a:r>
            <a:r>
              <a:rPr lang="pl-PL" sz="2800" dirty="0"/>
              <a:t> W pierwszej kolejności powołane są z ustawy do spadku dzieci spadkodawcy oraz jego małżonek; dziedziczą oni w częściach równych. Jednakże część przypadająca małżonkowi nie może być mniejsza niż jedna czwarta całości spadku.</a:t>
            </a:r>
          </a:p>
          <a:p>
            <a:pPr marL="0" indent="0">
              <a:lnSpc>
                <a:spcPct val="90000"/>
              </a:lnSpc>
              <a:buNone/>
            </a:pPr>
            <a:r>
              <a:rPr lang="pl-PL" sz="2800" b="1" dirty="0"/>
              <a:t>§  2.</a:t>
            </a:r>
            <a:r>
              <a:rPr lang="pl-PL" sz="2800" dirty="0"/>
              <a:t> Jeżeli dziecko spadkodawcy nie dożyło otwarcia spadku, udział spadkowy, który by mu przypadał, przypada jego dzieciom w częściach równych. Przepis ten stosuje się odpowiednio do dalszych zstępnych.</a:t>
            </a:r>
          </a:p>
        </p:txBody>
      </p:sp>
    </p:spTree>
    <p:extLst>
      <p:ext uri="{BB962C8B-B14F-4D97-AF65-F5344CB8AC3E}">
        <p14:creationId xmlns:p14="http://schemas.microsoft.com/office/powerpoint/2010/main" val="3363505026"/>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a:extLst>
              <a:ext uri="{FF2B5EF4-FFF2-40B4-BE49-F238E27FC236}">
                <a16:creationId xmlns:a16="http://schemas.microsoft.com/office/drawing/2014/main" id="{502637B2-7CE7-8586-5EF9-B464F6267D50}"/>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25518" y="1450882"/>
            <a:ext cx="3292596" cy="4462237"/>
          </a:xfrm>
          <a:prstGeom prst="rect">
            <a:avLst/>
          </a:prstGeom>
          <a:noFill/>
        </p:spPr>
      </p:pic>
      <p:sp>
        <p:nvSpPr>
          <p:cNvPr id="3" name="Symbol zastępczy zawartości 2">
            <a:extLst>
              <a:ext uri="{FF2B5EF4-FFF2-40B4-BE49-F238E27FC236}">
                <a16:creationId xmlns:a16="http://schemas.microsoft.com/office/drawing/2014/main" id="{6F9F30FF-6B5D-D536-B2F0-6D8A65DE39CD}"/>
              </a:ext>
            </a:extLst>
          </p:cNvPr>
          <p:cNvSpPr>
            <a:spLocks noGrp="1"/>
          </p:cNvSpPr>
          <p:nvPr>
            <p:ph sz="half" idx="2"/>
          </p:nvPr>
        </p:nvSpPr>
        <p:spPr>
          <a:xfrm>
            <a:off x="3901440" y="467361"/>
            <a:ext cx="7884160" cy="5831840"/>
          </a:xfrm>
        </p:spPr>
        <p:txBody>
          <a:bodyPr>
            <a:noAutofit/>
          </a:bodyPr>
          <a:lstStyle/>
          <a:p>
            <a:pPr marL="0" indent="0">
              <a:lnSpc>
                <a:spcPct val="90000"/>
              </a:lnSpc>
              <a:buNone/>
            </a:pPr>
            <a:r>
              <a:rPr lang="pl-PL" sz="1900" b="1" dirty="0"/>
              <a:t>Art.  932 k.c.  [Dziedziczenie w braku zstępnych spadkodawcy]</a:t>
            </a:r>
          </a:p>
          <a:p>
            <a:pPr marL="0" indent="0">
              <a:lnSpc>
                <a:spcPct val="90000"/>
              </a:lnSpc>
              <a:buNone/>
            </a:pPr>
            <a:r>
              <a:rPr lang="pl-PL" sz="1900" b="1" dirty="0"/>
              <a:t>§  1. </a:t>
            </a:r>
            <a:r>
              <a:rPr lang="pl-PL" sz="1900" dirty="0"/>
              <a:t>W braku zstępnych spadkodawcy powołani są do spadku z ustawy jego małżonek i rodzice.</a:t>
            </a:r>
          </a:p>
          <a:p>
            <a:pPr marL="0" indent="0">
              <a:lnSpc>
                <a:spcPct val="90000"/>
              </a:lnSpc>
              <a:buNone/>
            </a:pPr>
            <a:r>
              <a:rPr lang="pl-PL" sz="1900" b="1" dirty="0"/>
              <a:t>§  2. </a:t>
            </a:r>
            <a:r>
              <a:rPr lang="pl-PL" sz="1900" dirty="0"/>
              <a:t>Udział spadkowy każdego z rodziców, które dziedziczy w zbiegu z małżonkiem spadkodawcy, wynosi jedną czwartą całości spadku. Jeżeli ojcostwo rodzica nie zostało ustalone, udział spadkowy matki spadkodawcy, dziedziczącej w zbiegu z jego małżonkiem, wynosi połowę spadku.</a:t>
            </a:r>
          </a:p>
          <a:p>
            <a:pPr marL="0" indent="0">
              <a:lnSpc>
                <a:spcPct val="90000"/>
              </a:lnSpc>
              <a:buNone/>
            </a:pPr>
            <a:r>
              <a:rPr lang="pl-PL" sz="1900" b="1" dirty="0"/>
              <a:t>§  3.</a:t>
            </a:r>
            <a:r>
              <a:rPr lang="pl-PL" sz="1900" dirty="0"/>
              <a:t> W braku zstępnych i małżonka spadkodawcy cały spadek przypada jego rodzicom w częściach równych.</a:t>
            </a:r>
          </a:p>
          <a:p>
            <a:pPr marL="0" indent="0">
              <a:lnSpc>
                <a:spcPct val="90000"/>
              </a:lnSpc>
              <a:buNone/>
            </a:pPr>
            <a:r>
              <a:rPr lang="pl-PL" sz="1900" b="1" dirty="0"/>
              <a:t>§  4.</a:t>
            </a:r>
            <a:r>
              <a:rPr lang="pl-PL" sz="1900" dirty="0"/>
              <a:t> Jeżeli jedno z rodziców spadkodawcy nie dożyło otwarcia spadku, udział spadkowy, który by mu przypadał, przypada rodzeństwu spadkodawcy w częściach równych.</a:t>
            </a:r>
          </a:p>
          <a:p>
            <a:pPr marL="0" indent="0">
              <a:lnSpc>
                <a:spcPct val="90000"/>
              </a:lnSpc>
              <a:buNone/>
            </a:pPr>
            <a:r>
              <a:rPr lang="pl-PL" sz="1900" b="1" dirty="0"/>
              <a:t>§  5. </a:t>
            </a:r>
            <a:r>
              <a:rPr lang="pl-PL" sz="1900" dirty="0"/>
              <a:t>Jeżeli którekolwiek z rodzeństwa spadkodawcy nie dożyło otwarcia spadku pozostawiając zstępnych, udział spadkowy, który by mu przypadał, przypada jego zstępnym. Podział tego udziału następuje według zasad, które dotyczą podziału między dalszych zstępnych spadkodawcy.</a:t>
            </a:r>
          </a:p>
          <a:p>
            <a:pPr marL="0" indent="0">
              <a:lnSpc>
                <a:spcPct val="90000"/>
              </a:lnSpc>
              <a:buNone/>
            </a:pPr>
            <a:r>
              <a:rPr lang="pl-PL" sz="1900" b="1" dirty="0"/>
              <a:t>§  6. </a:t>
            </a:r>
            <a:r>
              <a:rPr lang="pl-PL" sz="1900" dirty="0"/>
              <a:t>Jeżeli jedno z rodziców nie dożyło otwarcia spadku i brak jest rodzeństwa spadkodawcy lub ich zstępnych, udział spadkowy rodzica dziedziczącego w zbiegu z małżonkiem spadkodawcy wynosi połowę spadku.</a:t>
            </a:r>
          </a:p>
          <a:p>
            <a:pPr marL="0" indent="0">
              <a:lnSpc>
                <a:spcPct val="90000"/>
              </a:lnSpc>
              <a:buNone/>
            </a:pPr>
            <a:endParaRPr lang="pl-PL" sz="1900" dirty="0"/>
          </a:p>
        </p:txBody>
      </p:sp>
    </p:spTree>
    <p:extLst>
      <p:ext uri="{BB962C8B-B14F-4D97-AF65-F5344CB8AC3E}">
        <p14:creationId xmlns:p14="http://schemas.microsoft.com/office/powerpoint/2010/main" val="3709447795"/>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a:extLst>
              <a:ext uri="{FF2B5EF4-FFF2-40B4-BE49-F238E27FC236}">
                <a16:creationId xmlns:a16="http://schemas.microsoft.com/office/drawing/2014/main" id="{502637B2-7CE7-8586-5EF9-B464F6267D50}"/>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25518" y="1450882"/>
            <a:ext cx="6352802" cy="4462237"/>
          </a:xfrm>
          <a:prstGeom prst="rect">
            <a:avLst/>
          </a:prstGeom>
          <a:noFill/>
        </p:spPr>
      </p:pic>
      <p:sp>
        <p:nvSpPr>
          <p:cNvPr id="3" name="Symbol zastępczy zawartości 2">
            <a:extLst>
              <a:ext uri="{FF2B5EF4-FFF2-40B4-BE49-F238E27FC236}">
                <a16:creationId xmlns:a16="http://schemas.microsoft.com/office/drawing/2014/main" id="{6F9F30FF-6B5D-D536-B2F0-6D8A65DE39CD}"/>
              </a:ext>
            </a:extLst>
          </p:cNvPr>
          <p:cNvSpPr>
            <a:spLocks noGrp="1"/>
          </p:cNvSpPr>
          <p:nvPr>
            <p:ph sz="half" idx="2"/>
          </p:nvPr>
        </p:nvSpPr>
        <p:spPr>
          <a:xfrm>
            <a:off x="7487920" y="467361"/>
            <a:ext cx="4297680" cy="5831840"/>
          </a:xfrm>
        </p:spPr>
        <p:txBody>
          <a:bodyPr>
            <a:noAutofit/>
          </a:bodyPr>
          <a:lstStyle/>
          <a:p>
            <a:pPr marL="0" indent="0">
              <a:lnSpc>
                <a:spcPct val="90000"/>
              </a:lnSpc>
              <a:buNone/>
            </a:pPr>
            <a:r>
              <a:rPr lang="pl-PL" sz="2900" b="1" dirty="0"/>
              <a:t>Art.  933 k.c.  [Udział spadkowy małżonka]</a:t>
            </a:r>
          </a:p>
          <a:p>
            <a:pPr marL="0" indent="0">
              <a:lnSpc>
                <a:spcPct val="90000"/>
              </a:lnSpc>
              <a:buNone/>
            </a:pPr>
            <a:r>
              <a:rPr lang="pl-PL" sz="2900" b="1" dirty="0"/>
              <a:t>§  1. </a:t>
            </a:r>
            <a:r>
              <a:rPr lang="pl-PL" sz="2900" dirty="0"/>
              <a:t>Udział spadkowy małżonka, który dziedziczy w zbiegu z rodzicami, rodzeństwem i zstępnymi rodzeństwa spadkodawcy, wynosi połowę spadku.</a:t>
            </a:r>
          </a:p>
          <a:p>
            <a:pPr marL="0" indent="0">
              <a:lnSpc>
                <a:spcPct val="90000"/>
              </a:lnSpc>
              <a:buNone/>
            </a:pPr>
            <a:r>
              <a:rPr lang="pl-PL" sz="2900" b="1" dirty="0"/>
              <a:t>§  2.</a:t>
            </a:r>
            <a:r>
              <a:rPr lang="pl-PL" sz="2900" dirty="0"/>
              <a:t> W braku zstępnych spadkodawcy, jego rodziców, rodzeństwa i ich zstępnych, cały spadek przypada małżonkowi spadkodawcy.</a:t>
            </a:r>
          </a:p>
          <a:p>
            <a:pPr marL="0" indent="0">
              <a:lnSpc>
                <a:spcPct val="90000"/>
              </a:lnSpc>
              <a:buNone/>
            </a:pPr>
            <a:endParaRPr lang="pl-PL" sz="2900" dirty="0"/>
          </a:p>
        </p:txBody>
      </p:sp>
    </p:spTree>
    <p:extLst>
      <p:ext uri="{BB962C8B-B14F-4D97-AF65-F5344CB8AC3E}">
        <p14:creationId xmlns:p14="http://schemas.microsoft.com/office/powerpoint/2010/main" val="3657699668"/>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a:extLst>
              <a:ext uri="{FF2B5EF4-FFF2-40B4-BE49-F238E27FC236}">
                <a16:creationId xmlns:a16="http://schemas.microsoft.com/office/drawing/2014/main" id="{502637B2-7CE7-8586-5EF9-B464F6267D50}"/>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05198" y="566962"/>
            <a:ext cx="5296162" cy="4462237"/>
          </a:xfrm>
          <a:prstGeom prst="rect">
            <a:avLst/>
          </a:prstGeom>
          <a:noFill/>
        </p:spPr>
      </p:pic>
      <p:sp>
        <p:nvSpPr>
          <p:cNvPr id="3" name="Symbol zastępczy zawartości 2">
            <a:extLst>
              <a:ext uri="{FF2B5EF4-FFF2-40B4-BE49-F238E27FC236}">
                <a16:creationId xmlns:a16="http://schemas.microsoft.com/office/drawing/2014/main" id="{6F9F30FF-6B5D-D536-B2F0-6D8A65DE39CD}"/>
              </a:ext>
            </a:extLst>
          </p:cNvPr>
          <p:cNvSpPr>
            <a:spLocks noGrp="1"/>
          </p:cNvSpPr>
          <p:nvPr>
            <p:ph sz="half" idx="2"/>
          </p:nvPr>
        </p:nvSpPr>
        <p:spPr>
          <a:xfrm>
            <a:off x="5943600" y="467361"/>
            <a:ext cx="5842000" cy="5831840"/>
          </a:xfrm>
        </p:spPr>
        <p:txBody>
          <a:bodyPr>
            <a:noAutofit/>
          </a:bodyPr>
          <a:lstStyle/>
          <a:p>
            <a:pPr marL="0" indent="0">
              <a:lnSpc>
                <a:spcPct val="90000"/>
              </a:lnSpc>
              <a:buNone/>
            </a:pPr>
            <a:r>
              <a:rPr lang="pl-PL" sz="2400" b="1" dirty="0"/>
              <a:t>Art.  934 k.c.  [Udział spadkowy dziadków]</a:t>
            </a:r>
          </a:p>
          <a:p>
            <a:pPr marL="0" indent="0">
              <a:lnSpc>
                <a:spcPct val="90000"/>
              </a:lnSpc>
              <a:buNone/>
            </a:pPr>
            <a:r>
              <a:rPr lang="pl-PL" sz="2400" b="1" dirty="0"/>
              <a:t>§  1.</a:t>
            </a:r>
            <a:r>
              <a:rPr lang="pl-PL" sz="2400" dirty="0"/>
              <a:t> W braku zstępnych, małżonka, rodziców, rodzeństwa i zstępnych rodzeństwa spadkodawcy cały spadek przypada dziadkom spadkodawcy; dziedziczą oni w częściach równych.</a:t>
            </a:r>
          </a:p>
          <a:p>
            <a:pPr marL="0" indent="0">
              <a:lnSpc>
                <a:spcPct val="90000"/>
              </a:lnSpc>
              <a:buNone/>
            </a:pPr>
            <a:r>
              <a:rPr lang="pl-PL" sz="2400" b="1" dirty="0"/>
              <a:t>§  2.</a:t>
            </a:r>
            <a:r>
              <a:rPr lang="pl-PL" sz="2400" dirty="0"/>
              <a:t> Jeżeli któreś z dziadków spadkodawcy nie dożyło otwarcia spadku, udział spadkowy, który by mu przypadał, przypada jego zstępnym. Podział tego udziału następuje według zasad, które dotyczą podziału spadku między zstępnych spadkodawcy.</a:t>
            </a:r>
          </a:p>
          <a:p>
            <a:pPr marL="0" indent="0">
              <a:lnSpc>
                <a:spcPct val="90000"/>
              </a:lnSpc>
              <a:buNone/>
            </a:pPr>
            <a:r>
              <a:rPr lang="pl-PL" sz="2400" b="1" dirty="0"/>
              <a:t>§  3. </a:t>
            </a:r>
            <a:r>
              <a:rPr lang="pl-PL" sz="2400" dirty="0"/>
              <a:t>W braku zstępnych tego z dziadków, który nie dożył otwarcia spadku, udział spadkowy, który by mu przypadał, przypada pozostałym dziadkom w częściach równych.</a:t>
            </a:r>
          </a:p>
          <a:p>
            <a:pPr marL="0" indent="0">
              <a:lnSpc>
                <a:spcPct val="90000"/>
              </a:lnSpc>
              <a:buNone/>
            </a:pPr>
            <a:endParaRPr lang="pl-PL" sz="2400" dirty="0"/>
          </a:p>
        </p:txBody>
      </p:sp>
    </p:spTree>
    <p:extLst>
      <p:ext uri="{BB962C8B-B14F-4D97-AF65-F5344CB8AC3E}">
        <p14:creationId xmlns:p14="http://schemas.microsoft.com/office/powerpoint/2010/main" val="2059393181"/>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BD18AFD1-FFA4-5A59-E167-6007774719E1}"/>
              </a:ext>
            </a:extLst>
          </p:cNvPr>
          <p:cNvSpPr>
            <a:spLocks noGrp="1"/>
          </p:cNvSpPr>
          <p:nvPr>
            <p:ph sz="half" idx="1"/>
          </p:nvPr>
        </p:nvSpPr>
        <p:spPr>
          <a:xfrm>
            <a:off x="416560" y="365760"/>
            <a:ext cx="8686800" cy="6108612"/>
          </a:xfrm>
        </p:spPr>
        <p:txBody>
          <a:bodyPr>
            <a:noAutofit/>
          </a:bodyPr>
          <a:lstStyle/>
          <a:p>
            <a:pPr marL="0" indent="0">
              <a:lnSpc>
                <a:spcPct val="90000"/>
              </a:lnSpc>
              <a:buNone/>
            </a:pPr>
            <a:r>
              <a:rPr lang="pl-PL" sz="3400" b="1" dirty="0"/>
              <a:t>Art.  935 k.c.  [Ostatni spadkobiercy ustawowi]</a:t>
            </a:r>
          </a:p>
          <a:p>
            <a:pPr marL="0" indent="0">
              <a:lnSpc>
                <a:spcPct val="90000"/>
              </a:lnSpc>
              <a:buNone/>
            </a:pPr>
            <a:r>
              <a:rPr lang="pl-PL" sz="3400" dirty="0"/>
              <a:t>W braku małżonka spadkodawcy, jego krewnych i dzieci małżonka spadkodawcy, powołanych do dziedziczenia z ustawy, spadek przypada gminie ostatniego miejsca zamieszkania spadkodawcy jako spadkobiercy ustawowemu. Jeżeli ostatniego miejsca zamieszkania spadkodawcy w Rzeczypospolitej Polskiej nie da się ustalić albo ostatnie miejsce zamieszkania spadkodawcy znajdowało się za granicą, spadek przypada Skarbowi Państwa jako spadkobiercy ustawowemu.</a:t>
            </a:r>
          </a:p>
          <a:p>
            <a:pPr marL="0" indent="0">
              <a:lnSpc>
                <a:spcPct val="90000"/>
              </a:lnSpc>
              <a:buNone/>
            </a:pPr>
            <a:endParaRPr lang="pl-PL" sz="3400" dirty="0"/>
          </a:p>
        </p:txBody>
      </p:sp>
      <p:pic>
        <p:nvPicPr>
          <p:cNvPr id="5" name="Obraz 4">
            <a:extLst>
              <a:ext uri="{FF2B5EF4-FFF2-40B4-BE49-F238E27FC236}">
                <a16:creationId xmlns:a16="http://schemas.microsoft.com/office/drawing/2014/main" id="{6E0CD002-4BFA-8C52-EB36-46AC6C2F064D}"/>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047491" y="1871191"/>
            <a:ext cx="4790826" cy="3749040"/>
          </a:xfrm>
          <a:prstGeom prst="rect">
            <a:avLst/>
          </a:prstGeom>
          <a:noFill/>
        </p:spPr>
      </p:pic>
    </p:spTree>
    <p:extLst>
      <p:ext uri="{BB962C8B-B14F-4D97-AF65-F5344CB8AC3E}">
        <p14:creationId xmlns:p14="http://schemas.microsoft.com/office/powerpoint/2010/main" val="2875263727"/>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34D8BB0-50FB-E468-D3A5-E37591A903A2}"/>
              </a:ext>
            </a:extLst>
          </p:cNvPr>
          <p:cNvSpPr>
            <a:spLocks noGrp="1"/>
          </p:cNvSpPr>
          <p:nvPr>
            <p:ph type="title"/>
          </p:nvPr>
        </p:nvSpPr>
        <p:spPr>
          <a:xfrm>
            <a:off x="477520" y="0"/>
            <a:ext cx="11236960" cy="1371600"/>
          </a:xfrm>
        </p:spPr>
        <p:txBody>
          <a:bodyPr anchor="ctr">
            <a:normAutofit fontScale="90000"/>
          </a:bodyPr>
          <a:lstStyle/>
          <a:p>
            <a:r>
              <a:rPr lang="pl-PL" b="1" dirty="0"/>
              <a:t>Kolejność dziedziczenia ustawowego w skrócie</a:t>
            </a:r>
          </a:p>
        </p:txBody>
      </p:sp>
      <p:pic>
        <p:nvPicPr>
          <p:cNvPr id="5" name="Obraz 4" descr="Obraz zawierający tekst&#10;&#10;Opis wygenerowany automatycznie">
            <a:extLst>
              <a:ext uri="{FF2B5EF4-FFF2-40B4-BE49-F238E27FC236}">
                <a16:creationId xmlns:a16="http://schemas.microsoft.com/office/drawing/2014/main" id="{78D71E55-0989-7B75-9483-7464F7FD5447}"/>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10211" r="10801"/>
          <a:stretch/>
        </p:blipFill>
        <p:spPr>
          <a:xfrm>
            <a:off x="679374" y="1137920"/>
            <a:ext cx="4808372" cy="5171440"/>
          </a:xfrm>
          <a:prstGeom prst="rect">
            <a:avLst/>
          </a:prstGeom>
          <a:noFill/>
        </p:spPr>
      </p:pic>
      <p:sp>
        <p:nvSpPr>
          <p:cNvPr id="3" name="Symbol zastępczy zawartości 2">
            <a:extLst>
              <a:ext uri="{FF2B5EF4-FFF2-40B4-BE49-F238E27FC236}">
                <a16:creationId xmlns:a16="http://schemas.microsoft.com/office/drawing/2014/main" id="{BD18AFD1-FFA4-5A59-E167-6007774719E1}"/>
              </a:ext>
            </a:extLst>
          </p:cNvPr>
          <p:cNvSpPr>
            <a:spLocks noGrp="1"/>
          </p:cNvSpPr>
          <p:nvPr>
            <p:ph sz="half" idx="2"/>
          </p:nvPr>
        </p:nvSpPr>
        <p:spPr>
          <a:xfrm>
            <a:off x="5689600" y="873760"/>
            <a:ext cx="6226734" cy="5669280"/>
          </a:xfrm>
        </p:spPr>
        <p:txBody>
          <a:bodyPr>
            <a:noAutofit/>
          </a:bodyPr>
          <a:lstStyle/>
          <a:p>
            <a:pPr marL="0" indent="0">
              <a:buNone/>
            </a:pPr>
            <a:r>
              <a:rPr lang="pl-PL" sz="2000" b="1" dirty="0"/>
              <a:t>Konkludując kolejność dziedziczenia ustawowego jest następująca:</a:t>
            </a:r>
          </a:p>
          <a:p>
            <a:pPr marL="0" indent="0">
              <a:buNone/>
            </a:pPr>
            <a:r>
              <a:rPr lang="pl-PL" sz="2000" b="1" dirty="0"/>
              <a:t>1. </a:t>
            </a:r>
            <a:r>
              <a:rPr lang="pl-PL" sz="2000" dirty="0"/>
              <a:t>Dzieci i małżonek,</a:t>
            </a:r>
          </a:p>
          <a:p>
            <a:pPr marL="0" indent="0">
              <a:buNone/>
            </a:pPr>
            <a:r>
              <a:rPr lang="pl-PL" sz="2000" b="1" dirty="0"/>
              <a:t>2. </a:t>
            </a:r>
            <a:r>
              <a:rPr lang="pl-PL" sz="2000" dirty="0"/>
              <a:t>W przypadku braku dzieci dziedziczą małżonek i rodzice,</a:t>
            </a:r>
          </a:p>
          <a:p>
            <a:pPr marL="0" indent="0">
              <a:buNone/>
            </a:pPr>
            <a:r>
              <a:rPr lang="pl-PL" sz="2000" b="1" dirty="0"/>
              <a:t>3. </a:t>
            </a:r>
            <a:r>
              <a:rPr lang="pl-PL" sz="2000" dirty="0"/>
              <a:t>W przypadku braku dzieci i małżonka w całości dziedziczą rodzice,</a:t>
            </a:r>
          </a:p>
          <a:p>
            <a:pPr marL="0" indent="0">
              <a:buNone/>
            </a:pPr>
            <a:r>
              <a:rPr lang="pl-PL" sz="2000" b="1" dirty="0"/>
              <a:t>4. </a:t>
            </a:r>
            <a:r>
              <a:rPr lang="pl-PL" sz="2000" dirty="0"/>
              <a:t>W przypadku jednego rodzica pozostałą część dziedziczy rodzeństwo,</a:t>
            </a:r>
          </a:p>
          <a:p>
            <a:pPr marL="0" indent="0">
              <a:buNone/>
            </a:pPr>
            <a:r>
              <a:rPr lang="pl-PL" sz="2000" b="1" dirty="0"/>
              <a:t>5. </a:t>
            </a:r>
            <a:r>
              <a:rPr lang="pl-PL" sz="2000" dirty="0"/>
              <a:t>Jeżeli któreś z rodzeństwa nie dożyje otwarcia spadku jego udział otrzymują dzieci zmarłego (rodzeństwa),</a:t>
            </a:r>
          </a:p>
          <a:p>
            <a:pPr marL="0" indent="0">
              <a:buNone/>
            </a:pPr>
            <a:r>
              <a:rPr lang="pl-PL" sz="2000" b="1" dirty="0"/>
              <a:t>6. </a:t>
            </a:r>
            <a:r>
              <a:rPr lang="pl-PL" sz="2000" dirty="0"/>
              <a:t>Jeżeli brak wszystkich powyższych dziedziczą dziadkowie spadkodawcy,</a:t>
            </a:r>
          </a:p>
          <a:p>
            <a:pPr marL="0" indent="0">
              <a:buNone/>
            </a:pPr>
            <a:r>
              <a:rPr lang="pl-PL" sz="2000" b="1" dirty="0"/>
              <a:t>7. </a:t>
            </a:r>
            <a:r>
              <a:rPr lang="pl-PL" sz="2000" dirty="0"/>
              <a:t>Jeżeli spadkodawca nie ma dziadków dziedziczy gmina,</a:t>
            </a:r>
          </a:p>
          <a:p>
            <a:pPr marL="0" indent="0">
              <a:buNone/>
            </a:pPr>
            <a:r>
              <a:rPr lang="pl-PL" sz="2000" b="1" dirty="0"/>
              <a:t>8. </a:t>
            </a:r>
            <a:r>
              <a:rPr lang="pl-PL" sz="2000" dirty="0"/>
              <a:t>Jeżeli nie da się ustalić miejsca zamieszkania/pobytu spadkodawcy dziedziczy Skarb Państwa.</a:t>
            </a:r>
          </a:p>
          <a:p>
            <a:pPr marL="0" indent="0">
              <a:buNone/>
            </a:pPr>
            <a:endParaRPr lang="pl-PL" sz="2000" dirty="0"/>
          </a:p>
        </p:txBody>
      </p:sp>
    </p:spTree>
    <p:extLst>
      <p:ext uri="{BB962C8B-B14F-4D97-AF65-F5344CB8AC3E}">
        <p14:creationId xmlns:p14="http://schemas.microsoft.com/office/powerpoint/2010/main" val="2342194745"/>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E9415C4-C9F7-FC53-5B01-4D3C4A96E26D}"/>
              </a:ext>
            </a:extLst>
          </p:cNvPr>
          <p:cNvSpPr>
            <a:spLocks noGrp="1"/>
          </p:cNvSpPr>
          <p:nvPr>
            <p:ph type="ctrTitle"/>
          </p:nvPr>
        </p:nvSpPr>
        <p:spPr/>
        <p:txBody>
          <a:bodyPr>
            <a:normAutofit fontScale="90000"/>
          </a:bodyPr>
          <a:lstStyle/>
          <a:p>
            <a:r>
              <a:rPr lang="pl-PL" dirty="0"/>
              <a:t>Odrzucenie spadku – kiedy warto i jak to zrobić?</a:t>
            </a:r>
          </a:p>
        </p:txBody>
      </p:sp>
    </p:spTree>
    <p:extLst>
      <p:ext uri="{BB962C8B-B14F-4D97-AF65-F5344CB8AC3E}">
        <p14:creationId xmlns:p14="http://schemas.microsoft.com/office/powerpoint/2010/main" val="2972515909"/>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az 7" descr="Kobieta podpisująca kontrakt">
            <a:extLst>
              <a:ext uri="{FF2B5EF4-FFF2-40B4-BE49-F238E27FC236}">
                <a16:creationId xmlns:a16="http://schemas.microsoft.com/office/drawing/2014/main" id="{CB6EAA5C-9EAC-DBA0-C9B7-A994AECA3BAF}"/>
              </a:ext>
            </a:extLst>
          </p:cNvPr>
          <p:cNvPicPr>
            <a:picLocks noChangeAspect="1"/>
          </p:cNvPicPr>
          <p:nvPr/>
        </p:nvPicPr>
        <p:blipFill rotWithShape="1">
          <a:blip r:embed="rId2"/>
          <a:srcRect l="5479" r="8701" b="2"/>
          <a:stretch/>
        </p:blipFill>
        <p:spPr>
          <a:xfrm>
            <a:off x="685800" y="609600"/>
            <a:ext cx="6858000" cy="5334000"/>
          </a:xfrm>
          <a:prstGeom prst="rect">
            <a:avLst/>
          </a:prstGeom>
          <a:noFill/>
        </p:spPr>
      </p:pic>
      <p:sp>
        <p:nvSpPr>
          <p:cNvPr id="7" name="Symbol zastępczy tekstu 6">
            <a:extLst>
              <a:ext uri="{FF2B5EF4-FFF2-40B4-BE49-F238E27FC236}">
                <a16:creationId xmlns:a16="http://schemas.microsoft.com/office/drawing/2014/main" id="{CC1FB1A0-53CC-C1DA-3739-0E1DF744936A}"/>
              </a:ext>
            </a:extLst>
          </p:cNvPr>
          <p:cNvSpPr>
            <a:spLocks noGrp="1"/>
          </p:cNvSpPr>
          <p:nvPr>
            <p:ph type="body" sz="half" idx="2"/>
          </p:nvPr>
        </p:nvSpPr>
        <p:spPr>
          <a:xfrm>
            <a:off x="8458200" y="467360"/>
            <a:ext cx="3161963" cy="5882640"/>
          </a:xfrm>
        </p:spPr>
        <p:txBody>
          <a:bodyPr>
            <a:normAutofit/>
          </a:bodyPr>
          <a:lstStyle/>
          <a:p>
            <a:r>
              <a:rPr lang="pl-PL" sz="2400" dirty="0"/>
              <a:t>Coraz więcej osób wpada w pętlę zadłużenia. Często rodzina zmarłego nie ma świadomości, że pozostawił on po sobie długi, które wchodzą do masy spadkowej. Spadek to nie tylko aktywa, np. mieszkanie, samochód, oszczędności, ale także pasywa, czyli długi, których nie spłacił spadkodawca. </a:t>
            </a:r>
          </a:p>
        </p:txBody>
      </p:sp>
    </p:spTree>
    <p:extLst>
      <p:ext uri="{BB962C8B-B14F-4D97-AF65-F5344CB8AC3E}">
        <p14:creationId xmlns:p14="http://schemas.microsoft.com/office/powerpoint/2010/main" val="856252274"/>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hody frontowe i kolumny majestatycznego budynku miejskiego">
            <a:extLst>
              <a:ext uri="{FF2B5EF4-FFF2-40B4-BE49-F238E27FC236}">
                <a16:creationId xmlns:a16="http://schemas.microsoft.com/office/drawing/2014/main" id="{2E161445-D474-B8D4-FCBF-F20D0DD01C05}"/>
              </a:ext>
            </a:extLst>
          </p:cNvPr>
          <p:cNvPicPr>
            <a:picLocks noChangeAspect="1"/>
          </p:cNvPicPr>
          <p:nvPr/>
        </p:nvPicPr>
        <p:blipFill rotWithShape="1">
          <a:blip r:embed="rId2"/>
          <a:srcRect b="15730"/>
          <a:stretch/>
        </p:blipFill>
        <p:spPr>
          <a:xfrm>
            <a:off x="20" y="10"/>
            <a:ext cx="12191980" cy="6857990"/>
          </a:xfrm>
          <a:custGeom>
            <a:avLst/>
            <a:gdLst>
              <a:gd name="connsiteX0" fmla="*/ 948394 w 12192000"/>
              <a:gd name="connsiteY0" fmla="*/ 941695 h 6858000"/>
              <a:gd name="connsiteX1" fmla="*/ 948394 w 12192000"/>
              <a:gd name="connsiteY1" fmla="*/ 5916305 h 6858000"/>
              <a:gd name="connsiteX2" fmla="*/ 6400920 w 12192000"/>
              <a:gd name="connsiteY2" fmla="*/ 5916305 h 6858000"/>
              <a:gd name="connsiteX3" fmla="*/ 6400920 w 12192000"/>
              <a:gd name="connsiteY3" fmla="*/ 941695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948394" y="941695"/>
                </a:moveTo>
                <a:lnTo>
                  <a:pt x="948394" y="5916305"/>
                </a:lnTo>
                <a:lnTo>
                  <a:pt x="6400920" y="5916305"/>
                </a:lnTo>
                <a:lnTo>
                  <a:pt x="6400920" y="941695"/>
                </a:lnTo>
                <a:close/>
                <a:moveTo>
                  <a:pt x="0" y="0"/>
                </a:moveTo>
                <a:lnTo>
                  <a:pt x="12192000" y="0"/>
                </a:lnTo>
                <a:lnTo>
                  <a:pt x="12192000" y="6858000"/>
                </a:lnTo>
                <a:lnTo>
                  <a:pt x="0" y="6858000"/>
                </a:lnTo>
                <a:close/>
              </a:path>
            </a:pathLst>
          </a:custGeom>
          <a:noFill/>
        </p:spPr>
      </p:pic>
      <p:sp>
        <p:nvSpPr>
          <p:cNvPr id="3" name="Symbol zastępczy zawartości 2">
            <a:extLst>
              <a:ext uri="{FF2B5EF4-FFF2-40B4-BE49-F238E27FC236}">
                <a16:creationId xmlns:a16="http://schemas.microsoft.com/office/drawing/2014/main" id="{BD18AFD1-FFA4-5A59-E167-6007774719E1}"/>
              </a:ext>
            </a:extLst>
          </p:cNvPr>
          <p:cNvSpPr>
            <a:spLocks noGrp="1"/>
          </p:cNvSpPr>
          <p:nvPr>
            <p:ph sz="half" idx="13"/>
          </p:nvPr>
        </p:nvSpPr>
        <p:spPr>
          <a:xfrm>
            <a:off x="1137920" y="1148080"/>
            <a:ext cx="5049520" cy="4569547"/>
          </a:xfrm>
        </p:spPr>
        <p:txBody>
          <a:bodyPr>
            <a:noAutofit/>
          </a:bodyPr>
          <a:lstStyle/>
          <a:p>
            <a:pPr marL="0" indent="0">
              <a:lnSpc>
                <a:spcPct val="90000"/>
              </a:lnSpc>
              <a:buNone/>
            </a:pPr>
            <a:r>
              <a:rPr lang="pl-PL" sz="1900" dirty="0"/>
              <a:t>Art. 992 § 1 Kodeksu cywilnego stanowi, iż zarówno prawa majątkowe i obowiązki majątkowe zmarłego przechodzą z chwilą jego śmierci na jedną lub kilka osób. Jeśli zostaliśmy spadkobiercami, warto dołożyć wszelkich starań, aby ustalić jaki rzeczywisty majątek pozostawił zmarły. Działaniami tymi będzie m.in. przejrzenie dokumentów i korespondencji jaka została w domu (być może wśród nich będą np. dokumenty dotyczące kredytów, pożyczek, monity, dokumentacja komornicza lub inne) wypytanie rodziny i znajomych czy wiedzą o jakichś długach. Jeżeli po wykonaniu tych czynności okaże się, iż zmarły pozostawił długi bądź nie da się tego ustalić, to jeśli nie podejmiemy odpowiednich czynności, spadek zamiast korzyści może przynieść poważne obciążenie finansowe.</a:t>
            </a:r>
          </a:p>
        </p:txBody>
      </p:sp>
    </p:spTree>
    <p:extLst>
      <p:ext uri="{BB962C8B-B14F-4D97-AF65-F5344CB8AC3E}">
        <p14:creationId xmlns:p14="http://schemas.microsoft.com/office/powerpoint/2010/main" val="841722342"/>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34D8BB0-50FB-E468-D3A5-E37591A903A2}"/>
              </a:ext>
            </a:extLst>
          </p:cNvPr>
          <p:cNvSpPr>
            <a:spLocks noGrp="1"/>
          </p:cNvSpPr>
          <p:nvPr>
            <p:ph type="title"/>
          </p:nvPr>
        </p:nvSpPr>
        <p:spPr>
          <a:xfrm>
            <a:off x="8458200" y="607392"/>
            <a:ext cx="3161963" cy="2999408"/>
          </a:xfrm>
        </p:spPr>
        <p:txBody>
          <a:bodyPr anchor="b">
            <a:normAutofit/>
          </a:bodyPr>
          <a:lstStyle/>
          <a:p>
            <a:pPr>
              <a:lnSpc>
                <a:spcPct val="90000"/>
              </a:lnSpc>
            </a:pPr>
            <a:r>
              <a:rPr lang="pl-PL" sz="2600" b="1" dirty="0"/>
              <a:t>Testament został uregulowany w Kodeksie cywilnym</a:t>
            </a:r>
          </a:p>
        </p:txBody>
      </p:sp>
      <p:sp>
        <p:nvSpPr>
          <p:cNvPr id="16" name="Symbol zastępczy zawartości 2">
            <a:extLst>
              <a:ext uri="{FF2B5EF4-FFF2-40B4-BE49-F238E27FC236}">
                <a16:creationId xmlns:a16="http://schemas.microsoft.com/office/drawing/2014/main" id="{BD18AFD1-FFA4-5A59-E167-6007774719E1}"/>
              </a:ext>
            </a:extLst>
          </p:cNvPr>
          <p:cNvSpPr>
            <a:spLocks noGrp="1"/>
          </p:cNvSpPr>
          <p:nvPr>
            <p:ph idx="1"/>
          </p:nvPr>
        </p:nvSpPr>
        <p:spPr>
          <a:xfrm>
            <a:off x="685800" y="607392"/>
            <a:ext cx="6858000" cy="5844208"/>
          </a:xfrm>
        </p:spPr>
        <p:txBody>
          <a:bodyPr>
            <a:normAutofit/>
          </a:bodyPr>
          <a:lstStyle/>
          <a:p>
            <a:pPr marL="0" indent="0">
              <a:buNone/>
            </a:pPr>
            <a:r>
              <a:rPr lang="pl-PL" sz="2200" b="1" dirty="0"/>
              <a:t>Art.  924 k.c.  [Chwila otwarcia spadku]</a:t>
            </a:r>
          </a:p>
          <a:p>
            <a:pPr marL="0" indent="0">
              <a:buNone/>
            </a:pPr>
            <a:r>
              <a:rPr lang="pl-PL" sz="2200" dirty="0"/>
              <a:t>Spadek otwiera się z chwilą śmierci spadkodawcy.</a:t>
            </a:r>
          </a:p>
          <a:p>
            <a:pPr marL="0" indent="0">
              <a:buNone/>
            </a:pPr>
            <a:endParaRPr lang="pl-PL" sz="2200" dirty="0"/>
          </a:p>
          <a:p>
            <a:pPr marL="0" indent="0">
              <a:buNone/>
            </a:pPr>
            <a:r>
              <a:rPr lang="pl-PL" sz="2200" b="1" dirty="0"/>
              <a:t>Art.  925 k.c.  [Nabycie spadku]</a:t>
            </a:r>
          </a:p>
          <a:p>
            <a:pPr marL="0" indent="0">
              <a:buNone/>
            </a:pPr>
            <a:r>
              <a:rPr lang="pl-PL" sz="2200" dirty="0"/>
              <a:t>Spadkobierca nabywa spadek z chwilą otwarcia spadku.</a:t>
            </a:r>
          </a:p>
          <a:p>
            <a:pPr marL="0" indent="0">
              <a:buNone/>
            </a:pPr>
            <a:endParaRPr lang="pl-PL" sz="2200" dirty="0"/>
          </a:p>
          <a:p>
            <a:pPr marL="0" indent="0">
              <a:buNone/>
            </a:pPr>
            <a:r>
              <a:rPr lang="pl-PL" sz="2200" b="1" dirty="0"/>
              <a:t>Art.  926 k.c.  [Źródła powołania do spadku]</a:t>
            </a:r>
          </a:p>
          <a:p>
            <a:pPr marL="0" indent="0">
              <a:buNone/>
            </a:pPr>
            <a:r>
              <a:rPr lang="pl-PL" sz="2200" b="1" dirty="0"/>
              <a:t>§  1. </a:t>
            </a:r>
            <a:r>
              <a:rPr lang="pl-PL" sz="2200" dirty="0"/>
              <a:t>Powołanie do spadku wynika z ustawy albo z testamentu.</a:t>
            </a:r>
          </a:p>
          <a:p>
            <a:pPr marL="0" indent="0">
              <a:buNone/>
            </a:pPr>
            <a:r>
              <a:rPr lang="pl-PL" sz="2200" b="1" dirty="0"/>
              <a:t>§  2. </a:t>
            </a:r>
            <a:r>
              <a:rPr lang="pl-PL" sz="2200" dirty="0"/>
              <a:t>Dziedziczenie ustawowe co do całości spadku następuje wtedy, gdy spadkodawca nie powołał spadkobiercy albo gdy żadna z osób, które powołał, nie chce lub nie może być spadkobiercą.</a:t>
            </a:r>
          </a:p>
          <a:p>
            <a:pPr marL="0" indent="0">
              <a:buNone/>
            </a:pPr>
            <a:endParaRPr lang="pl-PL" sz="2200" dirty="0"/>
          </a:p>
        </p:txBody>
      </p:sp>
    </p:spTree>
    <p:extLst>
      <p:ext uri="{BB962C8B-B14F-4D97-AF65-F5344CB8AC3E}">
        <p14:creationId xmlns:p14="http://schemas.microsoft.com/office/powerpoint/2010/main" val="1716386541"/>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Pióro umieszczone na górze wiersza podpisu">
            <a:extLst>
              <a:ext uri="{FF2B5EF4-FFF2-40B4-BE49-F238E27FC236}">
                <a16:creationId xmlns:a16="http://schemas.microsoft.com/office/drawing/2014/main" id="{D0D8531A-B2C3-3013-3C99-07FC2A5D7E7E}"/>
              </a:ext>
            </a:extLst>
          </p:cNvPr>
          <p:cNvPicPr>
            <a:picLocks noChangeAspect="1"/>
          </p:cNvPicPr>
          <p:nvPr/>
        </p:nvPicPr>
        <p:blipFill rotWithShape="1">
          <a:blip r:embed="rId2"/>
          <a:srcRect l="19511" r="2" b="2"/>
          <a:stretch/>
        </p:blipFill>
        <p:spPr>
          <a:xfrm>
            <a:off x="228599" y="237744"/>
            <a:ext cx="7696201" cy="6382512"/>
          </a:xfrm>
          <a:prstGeom prst="rect">
            <a:avLst/>
          </a:prstGeom>
          <a:noFill/>
          <a:ln>
            <a:noFill/>
          </a:ln>
        </p:spPr>
      </p:pic>
      <p:sp>
        <p:nvSpPr>
          <p:cNvPr id="3" name="Symbol zastępczy zawartości 2">
            <a:extLst>
              <a:ext uri="{FF2B5EF4-FFF2-40B4-BE49-F238E27FC236}">
                <a16:creationId xmlns:a16="http://schemas.microsoft.com/office/drawing/2014/main" id="{BD18AFD1-FFA4-5A59-E167-6007774719E1}"/>
              </a:ext>
            </a:extLst>
          </p:cNvPr>
          <p:cNvSpPr>
            <a:spLocks noGrp="1"/>
          </p:cNvSpPr>
          <p:nvPr>
            <p:ph type="body" sz="half" idx="2"/>
          </p:nvPr>
        </p:nvSpPr>
        <p:spPr>
          <a:xfrm>
            <a:off x="8168640" y="389381"/>
            <a:ext cx="3710495" cy="6079237"/>
          </a:xfrm>
        </p:spPr>
        <p:txBody>
          <a:bodyPr>
            <a:noAutofit/>
          </a:bodyPr>
          <a:lstStyle/>
          <a:p>
            <a:pPr marL="0" indent="0">
              <a:lnSpc>
                <a:spcPct val="100000"/>
              </a:lnSpc>
              <a:buNone/>
            </a:pPr>
            <a:r>
              <a:rPr lang="pl-PL" sz="2500" b="1" dirty="0"/>
              <a:t>Art.  1012 k.c.  [Przyjęcie wprost albo z dobrodziejstwem inwentarza, odrzucenie]</a:t>
            </a:r>
          </a:p>
          <a:p>
            <a:pPr marL="0" indent="0">
              <a:lnSpc>
                <a:spcPct val="100000"/>
              </a:lnSpc>
              <a:buNone/>
            </a:pPr>
            <a:r>
              <a:rPr lang="pl-PL" sz="2500" dirty="0"/>
              <a:t>Spadkobierca może bądź przyjąć spadek bez ograniczenia odpowiedzialności za długi (przyjęcie proste), bądź przyjąć spadek z ograniczeniem tej odpowiedzialności (przyjęcie z dobrodziejstwem inwentarza), bądź też spadek odrzucić.</a:t>
            </a:r>
          </a:p>
          <a:p>
            <a:pPr marL="0" indent="0">
              <a:lnSpc>
                <a:spcPct val="100000"/>
              </a:lnSpc>
              <a:buNone/>
            </a:pPr>
            <a:endParaRPr lang="pl-PL" sz="2500" dirty="0"/>
          </a:p>
        </p:txBody>
      </p:sp>
    </p:spTree>
    <p:extLst>
      <p:ext uri="{BB962C8B-B14F-4D97-AF65-F5344CB8AC3E}">
        <p14:creationId xmlns:p14="http://schemas.microsoft.com/office/powerpoint/2010/main" val="537490609"/>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BD18AFD1-FFA4-5A59-E167-6007774719E1}"/>
              </a:ext>
            </a:extLst>
          </p:cNvPr>
          <p:cNvSpPr>
            <a:spLocks noGrp="1"/>
          </p:cNvSpPr>
          <p:nvPr>
            <p:ph sz="half" idx="1"/>
          </p:nvPr>
        </p:nvSpPr>
        <p:spPr>
          <a:xfrm>
            <a:off x="416560" y="365760"/>
            <a:ext cx="8686800" cy="6108612"/>
          </a:xfrm>
        </p:spPr>
        <p:txBody>
          <a:bodyPr>
            <a:noAutofit/>
          </a:bodyPr>
          <a:lstStyle/>
          <a:p>
            <a:pPr marL="0" indent="0">
              <a:lnSpc>
                <a:spcPct val="90000"/>
              </a:lnSpc>
              <a:buNone/>
            </a:pPr>
            <a:r>
              <a:rPr lang="pl-PL" sz="3700" b="1" dirty="0"/>
              <a:t>Art.  1015 k.c.  [Termin do złożenia oświadczenia]</a:t>
            </a:r>
          </a:p>
          <a:p>
            <a:pPr marL="0" indent="0">
              <a:lnSpc>
                <a:spcPct val="90000"/>
              </a:lnSpc>
              <a:buNone/>
            </a:pPr>
            <a:r>
              <a:rPr lang="pl-PL" sz="3700" dirty="0"/>
              <a:t>§  1. Oświadczenie o przyjęciu lub o odrzuceniu spadku może być złożone w ciągu sześciu miesięcy od dnia, w którym spadkobierca dowiedział się o tytule swego powołania.</a:t>
            </a:r>
          </a:p>
          <a:p>
            <a:pPr marL="0" indent="0">
              <a:lnSpc>
                <a:spcPct val="90000"/>
              </a:lnSpc>
              <a:buNone/>
            </a:pPr>
            <a:r>
              <a:rPr lang="pl-PL" sz="3700" dirty="0"/>
              <a:t>§  2. Brak oświadczenia spadkobiercy w terminie określonym w § 1 jest jednoznaczny z przyjęciem spadku z dobrodziejstwem inwentarza.</a:t>
            </a:r>
          </a:p>
          <a:p>
            <a:pPr marL="0" indent="0">
              <a:lnSpc>
                <a:spcPct val="90000"/>
              </a:lnSpc>
              <a:buNone/>
            </a:pPr>
            <a:endParaRPr lang="pl-PL" sz="3700" dirty="0"/>
          </a:p>
        </p:txBody>
      </p:sp>
      <p:pic>
        <p:nvPicPr>
          <p:cNvPr id="5" name="Obraz 4">
            <a:extLst>
              <a:ext uri="{FF2B5EF4-FFF2-40B4-BE49-F238E27FC236}">
                <a16:creationId xmlns:a16="http://schemas.microsoft.com/office/drawing/2014/main" id="{6E0CD002-4BFA-8C52-EB36-46AC6C2F064D}"/>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047491" y="1871191"/>
            <a:ext cx="4790826" cy="3749040"/>
          </a:xfrm>
          <a:prstGeom prst="rect">
            <a:avLst/>
          </a:prstGeom>
          <a:noFill/>
        </p:spPr>
      </p:pic>
    </p:spTree>
    <p:extLst>
      <p:ext uri="{BB962C8B-B14F-4D97-AF65-F5344CB8AC3E}">
        <p14:creationId xmlns:p14="http://schemas.microsoft.com/office/powerpoint/2010/main" val="2431889653"/>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óżne kolorowe Organizatory">
            <a:extLst>
              <a:ext uri="{FF2B5EF4-FFF2-40B4-BE49-F238E27FC236}">
                <a16:creationId xmlns:a16="http://schemas.microsoft.com/office/drawing/2014/main" id="{7F677CF5-AC59-BCA9-6FCE-21F9EBC92D4B}"/>
              </a:ext>
            </a:extLst>
          </p:cNvPr>
          <p:cNvPicPr>
            <a:picLocks noChangeAspect="1"/>
          </p:cNvPicPr>
          <p:nvPr/>
        </p:nvPicPr>
        <p:blipFill rotWithShape="1">
          <a:blip r:embed="rId2"/>
          <a:srcRect l="12425" r="12320" b="1"/>
          <a:stretch/>
        </p:blipFill>
        <p:spPr>
          <a:xfrm>
            <a:off x="614855" y="2187203"/>
            <a:ext cx="4663440" cy="3749040"/>
          </a:xfrm>
          <a:prstGeom prst="rect">
            <a:avLst/>
          </a:prstGeom>
          <a:noFill/>
        </p:spPr>
      </p:pic>
      <p:sp>
        <p:nvSpPr>
          <p:cNvPr id="3" name="Symbol zastępczy zawartości 2">
            <a:extLst>
              <a:ext uri="{FF2B5EF4-FFF2-40B4-BE49-F238E27FC236}">
                <a16:creationId xmlns:a16="http://schemas.microsoft.com/office/drawing/2014/main" id="{BD18AFD1-FFA4-5A59-E167-6007774719E1}"/>
              </a:ext>
            </a:extLst>
          </p:cNvPr>
          <p:cNvSpPr>
            <a:spLocks noGrp="1"/>
          </p:cNvSpPr>
          <p:nvPr>
            <p:ph sz="half" idx="2"/>
          </p:nvPr>
        </p:nvSpPr>
        <p:spPr>
          <a:xfrm>
            <a:off x="5384800" y="426721"/>
            <a:ext cx="6344745" cy="5974080"/>
          </a:xfrm>
        </p:spPr>
        <p:txBody>
          <a:bodyPr>
            <a:normAutofit/>
          </a:bodyPr>
          <a:lstStyle/>
          <a:p>
            <a:pPr marL="0" indent="0">
              <a:lnSpc>
                <a:spcPct val="90000"/>
              </a:lnSpc>
              <a:buNone/>
            </a:pPr>
            <a:r>
              <a:rPr lang="pl-PL" sz="2600" b="1" dirty="0"/>
              <a:t>Art.  1018 k.c.  [Sposób złożenia i forma oświadczenia]</a:t>
            </a:r>
          </a:p>
          <a:p>
            <a:pPr marL="0" indent="0">
              <a:lnSpc>
                <a:spcPct val="90000"/>
              </a:lnSpc>
              <a:buNone/>
            </a:pPr>
            <a:r>
              <a:rPr lang="pl-PL" sz="2600" b="1" dirty="0"/>
              <a:t>§  1. </a:t>
            </a:r>
            <a:r>
              <a:rPr lang="pl-PL" sz="2600" dirty="0"/>
              <a:t>Oświadczenie o przyjęciu lub o odrzuceniu spadku złożone pod warunkiem lub z zastrzeżeniem terminu jest nieważne.</a:t>
            </a:r>
          </a:p>
          <a:p>
            <a:pPr marL="0" indent="0">
              <a:lnSpc>
                <a:spcPct val="90000"/>
              </a:lnSpc>
              <a:buNone/>
            </a:pPr>
            <a:r>
              <a:rPr lang="pl-PL" sz="2600" b="1" dirty="0"/>
              <a:t>§  2.</a:t>
            </a:r>
            <a:r>
              <a:rPr lang="pl-PL" sz="2600" dirty="0"/>
              <a:t> Oświadczenie o przyjęciu lub o odrzuceniu spadku nie może być odwołane.</a:t>
            </a:r>
          </a:p>
          <a:p>
            <a:pPr marL="0" indent="0">
              <a:lnSpc>
                <a:spcPct val="90000"/>
              </a:lnSpc>
              <a:buNone/>
            </a:pPr>
            <a:r>
              <a:rPr lang="pl-PL" sz="2600" b="1" dirty="0"/>
              <a:t>§  3. </a:t>
            </a:r>
            <a:r>
              <a:rPr lang="pl-PL" sz="2600" dirty="0"/>
              <a:t>Oświadczenie o przyjęciu lub o odrzuceniu spadku składa się </a:t>
            </a:r>
            <a:r>
              <a:rPr lang="pl-PL" sz="2600" b="1" dirty="0"/>
              <a:t>przed sądem lub przed notariuszem</a:t>
            </a:r>
            <a:r>
              <a:rPr lang="pl-PL" sz="2600" dirty="0"/>
              <a:t>.</a:t>
            </a:r>
            <a:r>
              <a:rPr lang="pl-PL" sz="2600" b="1" dirty="0"/>
              <a:t> </a:t>
            </a:r>
            <a:r>
              <a:rPr lang="pl-PL" sz="2600" dirty="0"/>
              <a:t>Można je złożyć ustnie lub na piśmie z podpisem urzędowo poświadczonym. Pełnomocnictwo do złożenia oświadczenia o przyjęciu lub o odrzuceniu spadku powinno być pisemne z podpisem urzędowo poświadczonym.</a:t>
            </a:r>
          </a:p>
          <a:p>
            <a:pPr marL="0" indent="0">
              <a:lnSpc>
                <a:spcPct val="90000"/>
              </a:lnSpc>
              <a:buNone/>
            </a:pPr>
            <a:endParaRPr lang="pl-PL" sz="2600" dirty="0"/>
          </a:p>
        </p:txBody>
      </p:sp>
    </p:spTree>
    <p:extLst>
      <p:ext uri="{BB962C8B-B14F-4D97-AF65-F5344CB8AC3E}">
        <p14:creationId xmlns:p14="http://schemas.microsoft.com/office/powerpoint/2010/main" val="2920162932"/>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BD18AFD1-FFA4-5A59-E167-6007774719E1}"/>
              </a:ext>
            </a:extLst>
          </p:cNvPr>
          <p:cNvSpPr>
            <a:spLocks noGrp="1"/>
          </p:cNvSpPr>
          <p:nvPr>
            <p:ph sz="half" idx="1"/>
          </p:nvPr>
        </p:nvSpPr>
        <p:spPr>
          <a:xfrm>
            <a:off x="558800" y="579120"/>
            <a:ext cx="8686800" cy="6108612"/>
          </a:xfrm>
        </p:spPr>
        <p:txBody>
          <a:bodyPr>
            <a:noAutofit/>
          </a:bodyPr>
          <a:lstStyle/>
          <a:p>
            <a:pPr marL="0" indent="0">
              <a:lnSpc>
                <a:spcPct val="90000"/>
              </a:lnSpc>
              <a:buNone/>
            </a:pPr>
            <a:r>
              <a:rPr lang="pl-PL" sz="2600" b="1" dirty="0"/>
              <a:t>Art.  1019 k.c.  [Uchylenie się od skutków prawnych oświadczenia]</a:t>
            </a:r>
          </a:p>
          <a:p>
            <a:pPr marL="0" indent="0">
              <a:lnSpc>
                <a:spcPct val="90000"/>
              </a:lnSpc>
              <a:buNone/>
            </a:pPr>
            <a:r>
              <a:rPr lang="pl-PL" sz="2600" b="1" dirty="0"/>
              <a:t>§  1.</a:t>
            </a:r>
            <a:r>
              <a:rPr lang="pl-PL" sz="2600" dirty="0"/>
              <a:t> Jeżeli oświadczenie o przyjęciu lub o odrzuceniu spadku zostało złożone pod wpływem błędu lub groźby, stosuje się przepisy o wadach oświadczenia woli z następującymi zmianami:</a:t>
            </a:r>
          </a:p>
          <a:p>
            <a:pPr marL="0" indent="0">
              <a:lnSpc>
                <a:spcPct val="90000"/>
              </a:lnSpc>
              <a:buNone/>
            </a:pPr>
            <a:r>
              <a:rPr lang="pl-PL" sz="2600" dirty="0"/>
              <a:t>1) uchylenie się od skutków prawnych oświadczenia powinno nastąpić przed sądem;</a:t>
            </a:r>
          </a:p>
          <a:p>
            <a:pPr marL="0" indent="0">
              <a:lnSpc>
                <a:spcPct val="90000"/>
              </a:lnSpc>
              <a:buNone/>
            </a:pPr>
            <a:r>
              <a:rPr lang="pl-PL" sz="2600" dirty="0"/>
              <a:t>2) spadkobierca powinien jednocześnie oświadczyć, czy i jak spadek przyjmuje, czy też go odrzuca.</a:t>
            </a:r>
          </a:p>
          <a:p>
            <a:pPr marL="0" indent="0">
              <a:lnSpc>
                <a:spcPct val="90000"/>
              </a:lnSpc>
              <a:buNone/>
            </a:pPr>
            <a:r>
              <a:rPr lang="pl-PL" sz="2600" b="1" dirty="0"/>
              <a:t>§  2.</a:t>
            </a:r>
            <a:r>
              <a:rPr lang="pl-PL" sz="2600" dirty="0"/>
              <a:t> Spadkobierca, który pod wpływem błędu lub groźby nie złożył żadnego oświadczenia w terminie, może w powyższy sposób uchylić się od skutków prawnych niezachowania terminu.</a:t>
            </a:r>
          </a:p>
          <a:p>
            <a:pPr marL="0" indent="0">
              <a:lnSpc>
                <a:spcPct val="90000"/>
              </a:lnSpc>
              <a:buNone/>
            </a:pPr>
            <a:r>
              <a:rPr lang="pl-PL" sz="2600" b="1" dirty="0"/>
              <a:t>§  3. </a:t>
            </a:r>
            <a:r>
              <a:rPr lang="pl-PL" sz="2600" dirty="0"/>
              <a:t>Uchylenie się od skutków prawnych oświadczenia o przyjęciu lub o odrzuceniu spadku wymaga zatwierdzenia przez sąd.</a:t>
            </a:r>
          </a:p>
          <a:p>
            <a:pPr marL="0" indent="0">
              <a:lnSpc>
                <a:spcPct val="90000"/>
              </a:lnSpc>
              <a:buNone/>
            </a:pPr>
            <a:endParaRPr lang="pl-PL" sz="2600" dirty="0"/>
          </a:p>
        </p:txBody>
      </p:sp>
      <p:pic>
        <p:nvPicPr>
          <p:cNvPr id="5" name="Obraz 4">
            <a:extLst>
              <a:ext uri="{FF2B5EF4-FFF2-40B4-BE49-F238E27FC236}">
                <a16:creationId xmlns:a16="http://schemas.microsoft.com/office/drawing/2014/main" id="{6E0CD002-4BFA-8C52-EB36-46AC6C2F064D}"/>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047491" y="1871191"/>
            <a:ext cx="4790826" cy="3749040"/>
          </a:xfrm>
          <a:prstGeom prst="rect">
            <a:avLst/>
          </a:prstGeom>
          <a:noFill/>
        </p:spPr>
      </p:pic>
    </p:spTree>
    <p:extLst>
      <p:ext uri="{BB962C8B-B14F-4D97-AF65-F5344CB8AC3E}">
        <p14:creationId xmlns:p14="http://schemas.microsoft.com/office/powerpoint/2010/main" val="1765979582"/>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descr="Obraz zawierający tekst, dokument&#10;&#10;Opis wygenerowany automatycznie">
            <a:extLst>
              <a:ext uri="{FF2B5EF4-FFF2-40B4-BE49-F238E27FC236}">
                <a16:creationId xmlns:a16="http://schemas.microsoft.com/office/drawing/2014/main" id="{69DF2E52-E585-075F-697C-7EDD28D4559E}"/>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17281" r="-1" b="-1"/>
          <a:stretch/>
        </p:blipFill>
        <p:spPr>
          <a:xfrm>
            <a:off x="7040880" y="477520"/>
            <a:ext cx="4663440" cy="5435600"/>
          </a:xfrm>
          <a:prstGeom prst="rect">
            <a:avLst/>
          </a:prstGeom>
          <a:noFill/>
        </p:spPr>
      </p:pic>
      <p:sp>
        <p:nvSpPr>
          <p:cNvPr id="8" name="Symbol zastępczy zawartości 7">
            <a:extLst>
              <a:ext uri="{FF2B5EF4-FFF2-40B4-BE49-F238E27FC236}">
                <a16:creationId xmlns:a16="http://schemas.microsoft.com/office/drawing/2014/main" id="{1125ACBD-2FD9-9538-EE01-A4BE9DCB3F78}"/>
              </a:ext>
            </a:extLst>
          </p:cNvPr>
          <p:cNvSpPr>
            <a:spLocks noGrp="1"/>
          </p:cNvSpPr>
          <p:nvPr>
            <p:ph sz="half" idx="1"/>
          </p:nvPr>
        </p:nvSpPr>
        <p:spPr>
          <a:xfrm>
            <a:off x="487680" y="477520"/>
            <a:ext cx="6339840" cy="5852160"/>
          </a:xfrm>
        </p:spPr>
        <p:txBody>
          <a:bodyPr>
            <a:normAutofit/>
          </a:bodyPr>
          <a:lstStyle/>
          <a:p>
            <a:pPr marL="0" indent="0">
              <a:buNone/>
            </a:pPr>
            <a:r>
              <a:rPr lang="pl-PL" sz="2000" b="1" dirty="0"/>
              <a:t>Art.  1020 k.c.  [Skutki odrzucenia spadku]</a:t>
            </a:r>
          </a:p>
          <a:p>
            <a:pPr marL="0" indent="0">
              <a:buNone/>
            </a:pPr>
            <a:r>
              <a:rPr lang="pl-PL" sz="2000" dirty="0"/>
              <a:t>Spadkobierca, który spadek odrzucił, zostaje wyłączony od dziedziczenia, tak jakby nie dożył otwarcia spadku.</a:t>
            </a:r>
          </a:p>
          <a:p>
            <a:pPr marL="0" indent="0">
              <a:buNone/>
            </a:pPr>
            <a:endParaRPr lang="pl-PL" sz="2000" dirty="0"/>
          </a:p>
          <a:p>
            <a:pPr marL="0" indent="0">
              <a:buNone/>
            </a:pPr>
            <a:r>
              <a:rPr lang="pl-PL" sz="2000" b="1" dirty="0"/>
              <a:t>Art.  1024 k.c.  [Uznanie odrzucenia spadku za bezskuteczne]</a:t>
            </a:r>
          </a:p>
          <a:p>
            <a:pPr marL="0" indent="0">
              <a:buNone/>
            </a:pPr>
            <a:r>
              <a:rPr lang="pl-PL" sz="2000" b="1" dirty="0"/>
              <a:t>§  1. </a:t>
            </a:r>
            <a:r>
              <a:rPr lang="pl-PL" sz="2000" dirty="0"/>
              <a:t>Jeżeli spadkobierca odrzucił spadek z pokrzywdzeniem wierzycieli, każdy z wierzycieli, którego wierzytelność istniała w chwili odrzucenia spadku, może żądać, ażeby odrzucenie spadku zostało uznane za bezskuteczne w stosunku do niego według przepisów o ochronie wierzycieli w razie niewypłacalności dłużnika.</a:t>
            </a:r>
          </a:p>
          <a:p>
            <a:pPr marL="0" indent="0">
              <a:buNone/>
            </a:pPr>
            <a:r>
              <a:rPr lang="pl-PL" sz="2000" b="1" dirty="0"/>
              <a:t>§  2.</a:t>
            </a:r>
            <a:r>
              <a:rPr lang="pl-PL" sz="2000" dirty="0"/>
              <a:t> Uznania odrzucenia spadku za bezskuteczne można żądać w ciągu sześciu miesięcy od chwili powzięcia wiadomości o odrzuceniu spadku, lecz nie później niż przed upływem trzech lat od odrzucenia spadku.</a:t>
            </a:r>
          </a:p>
          <a:p>
            <a:pPr marL="0" indent="0">
              <a:buNone/>
            </a:pPr>
            <a:endParaRPr lang="pl-PL" sz="2000" dirty="0"/>
          </a:p>
        </p:txBody>
      </p:sp>
    </p:spTree>
    <p:extLst>
      <p:ext uri="{BB962C8B-B14F-4D97-AF65-F5344CB8AC3E}">
        <p14:creationId xmlns:p14="http://schemas.microsoft.com/office/powerpoint/2010/main" val="2253295067"/>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6" name="Prostokąt 105">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stStyle>
          <a:p>
            <a:pPr algn="ctr" rtl="0"/>
            <a:endParaRPr lang="pl-PL" dirty="0"/>
          </a:p>
        </p:txBody>
      </p:sp>
      <p:sp useBgFill="1">
        <p:nvSpPr>
          <p:cNvPr id="108" name="Prostokąt 107">
            <a:extLst>
              <a:ext uri="{FF2B5EF4-FFF2-40B4-BE49-F238E27FC236}">
                <a16:creationId xmlns:a16="http://schemas.microsoft.com/office/drawing/2014/main" id="{1419E3D9-C5FB-41A9-B6D2-DFB210BB6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0" name="Prostokąt 109">
            <a:extLst>
              <a:ext uri="{FF2B5EF4-FFF2-40B4-BE49-F238E27FC236}">
                <a16:creationId xmlns:a16="http://schemas.microsoft.com/office/drawing/2014/main" id="{367909BF-1DF7-4ACE-8F58-6CF719BB2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12" name="Prostokąt 111">
            <a:extLst>
              <a:ext uri="{FF2B5EF4-FFF2-40B4-BE49-F238E27FC236}">
                <a16:creationId xmlns:a16="http://schemas.microsoft.com/office/drawing/2014/main" id="{89E8BEDB-0BBC-4F21-9CFB-8530D664C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14" name="Grupa 113">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115" name="Łącznik prosty 114">
              <a:extLst>
                <a:ext uri="{FF2B5EF4-FFF2-40B4-BE49-F238E27FC236}">
                  <a16:creationId xmlns:a16="http://schemas.microsoft.com/office/drawing/2014/main" id="{51D6D676-6F2F-4446-9935-2D8D038214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16" name="Łącznik prosty 115">
              <a:extLst>
                <a:ext uri="{FF2B5EF4-FFF2-40B4-BE49-F238E27FC236}">
                  <a16:creationId xmlns:a16="http://schemas.microsoft.com/office/drawing/2014/main" id="{E9BAEA2B-9C25-4B43-8C9A-A9D0C3E9B15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17" name="Łącznik prosty 116">
              <a:extLst>
                <a:ext uri="{FF2B5EF4-FFF2-40B4-BE49-F238E27FC236}">
                  <a16:creationId xmlns:a16="http://schemas.microsoft.com/office/drawing/2014/main" id="{21FC5F3A-7F1A-4EE8-A913-C8E96ACC3C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119" name="Prostokąt 118">
            <a:extLst>
              <a:ext uri="{FF2B5EF4-FFF2-40B4-BE49-F238E27FC236}">
                <a16:creationId xmlns:a16="http://schemas.microsoft.com/office/drawing/2014/main" id="{420551B3-B4DA-48EE-988C-4FAEAEB5C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stStyle>
          <a:p>
            <a:pPr algn="ctr" rtl="0"/>
            <a:endParaRPr lang="pl-PL" dirty="0"/>
          </a:p>
        </p:txBody>
      </p:sp>
      <p:pic>
        <p:nvPicPr>
          <p:cNvPr id="10" name="Obraz — symbol zastępczy 9" descr="Laptop i notes na stole">
            <a:extLst>
              <a:ext uri="{FF2B5EF4-FFF2-40B4-BE49-F238E27FC236}">
                <a16:creationId xmlns:a16="http://schemas.microsoft.com/office/drawing/2014/main" id="{201D9675-DFD6-4198-A186-4B82257CEE93}"/>
              </a:ext>
            </a:extLst>
          </p:cNvPr>
          <p:cNvPicPr>
            <a:picLocks noGrp="1" noChangeAspect="1"/>
          </p:cNvPicPr>
          <p:nvPr>
            <p:ph type="pic" idx="1"/>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p:blipFill>
        <p:spPr>
          <a:xfrm>
            <a:off x="7" y="10"/>
            <a:ext cx="12191982" cy="6857990"/>
          </a:xfrm>
          <a:prstGeom prst="rect">
            <a:avLst/>
          </a:prstGeom>
        </p:spPr>
      </p:pic>
      <p:sp>
        <p:nvSpPr>
          <p:cNvPr id="121" name="Prostokąt 120">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329" y="1808532"/>
            <a:ext cx="5452527" cy="3240936"/>
          </a:xfrm>
          <a:prstGeom prst="rect">
            <a:avLst/>
          </a:prstGeom>
          <a:solidFill>
            <a:schemeClr val="bg1">
              <a:lumMod val="75000"/>
              <a:lumOff val="25000"/>
            </a:schemeClr>
          </a:solidFill>
          <a:ln w="6350" cap="sq" cmpd="sng" algn="ctr">
            <a:noFill/>
            <a:prstDash val="solid"/>
            <a:miter lim="800000"/>
          </a:ln>
          <a:effectLst/>
        </p:spPr>
      </p:sp>
      <p:sp>
        <p:nvSpPr>
          <p:cNvPr id="123" name="Prostokąt 122">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3272" y="1975104"/>
            <a:ext cx="5120640" cy="2907792"/>
          </a:xfrm>
          <a:prstGeom prst="rect">
            <a:avLst/>
          </a:prstGeom>
          <a:noFill/>
          <a:ln w="6350" cap="sq" cmpd="sng" algn="ctr">
            <a:solidFill>
              <a:schemeClr val="tx1"/>
            </a:solidFill>
            <a:prstDash val="solid"/>
            <a:miter lim="800000"/>
          </a:ln>
          <a:effectLst>
            <a:softEdge rad="0"/>
          </a:effectLst>
        </p:spPr>
      </p:sp>
      <p:sp>
        <p:nvSpPr>
          <p:cNvPr id="3" name="Tytuł 2">
            <a:extLst>
              <a:ext uri="{FF2B5EF4-FFF2-40B4-BE49-F238E27FC236}">
                <a16:creationId xmlns:a16="http://schemas.microsoft.com/office/drawing/2014/main" id="{E5AD4937-CA34-4C89-9BAF-9E011BE5736D}"/>
              </a:ext>
            </a:extLst>
          </p:cNvPr>
          <p:cNvSpPr>
            <a:spLocks noGrp="1"/>
          </p:cNvSpPr>
          <p:nvPr>
            <p:ph type="title"/>
          </p:nvPr>
        </p:nvSpPr>
        <p:spPr>
          <a:xfrm>
            <a:off x="930490" y="2255291"/>
            <a:ext cx="5378869" cy="2603460"/>
          </a:xfrm>
        </p:spPr>
        <p:txBody>
          <a:bodyPr vert="horz" lIns="91440" tIns="45720" rIns="91440" bIns="45720" rtlCol="0" anchor="ctr">
            <a:normAutofit/>
          </a:bodyPr>
          <a:lstStyle>
            <a:defPPr>
              <a:defRPr lang="pl-PL"/>
            </a:defPPr>
          </a:lstStyle>
          <a:p>
            <a:pPr algn="ctr" rtl="0">
              <a:lnSpc>
                <a:spcPct val="83000"/>
              </a:lnSpc>
            </a:pPr>
            <a:r>
              <a:rPr lang="pl-PL" sz="4400" cap="all" spc="-100" dirty="0"/>
              <a:t>Dziękuję</a:t>
            </a:r>
            <a:br>
              <a:rPr lang="pl-PL" sz="4400" cap="all" spc="-100" dirty="0"/>
            </a:br>
            <a:r>
              <a:rPr lang="pl-PL" sz="4400" cap="all" spc="-100" dirty="0"/>
              <a:t>Za Uwagę!</a:t>
            </a:r>
          </a:p>
        </p:txBody>
      </p:sp>
      <p:sp>
        <p:nvSpPr>
          <p:cNvPr id="4" name="Tekst — symbol zastępczy 3">
            <a:extLst>
              <a:ext uri="{FF2B5EF4-FFF2-40B4-BE49-F238E27FC236}">
                <a16:creationId xmlns:a16="http://schemas.microsoft.com/office/drawing/2014/main" id="{F2D4B761-DD6A-43A0-8600-88D390E1E08C}"/>
              </a:ext>
            </a:extLst>
          </p:cNvPr>
          <p:cNvSpPr>
            <a:spLocks noGrp="1"/>
          </p:cNvSpPr>
          <p:nvPr>
            <p:ph type="body" sz="half" idx="2"/>
          </p:nvPr>
        </p:nvSpPr>
        <p:spPr>
          <a:xfrm>
            <a:off x="666381" y="5424381"/>
            <a:ext cx="4775075" cy="559656"/>
          </a:xfrm>
        </p:spPr>
        <p:txBody>
          <a:bodyPr vert="horz" lIns="91440" tIns="45720" rIns="91440" bIns="45720" rtlCol="0">
            <a:normAutofit/>
          </a:bodyPr>
          <a:lstStyle>
            <a:defPPr>
              <a:defRPr lang="pl-PL"/>
            </a:defPPr>
          </a:lstStyle>
          <a:p>
            <a:pPr rtl="0">
              <a:lnSpc>
                <a:spcPct val="90000"/>
              </a:lnSpc>
              <a:spcBef>
                <a:spcPts val="0"/>
              </a:spcBef>
              <a:spcAft>
                <a:spcPts val="600"/>
              </a:spcAft>
            </a:pPr>
            <a:endParaRPr lang="pl-PL" sz="1500" spc="80" dirty="0">
              <a:solidFill>
                <a:schemeClr val="tx1">
                  <a:lumMod val="75000"/>
                </a:schemeClr>
              </a:solidFill>
            </a:endParaRPr>
          </a:p>
        </p:txBody>
      </p:sp>
    </p:spTree>
    <p:extLst>
      <p:ext uri="{BB962C8B-B14F-4D97-AF65-F5344CB8AC3E}">
        <p14:creationId xmlns:p14="http://schemas.microsoft.com/office/powerpoint/2010/main" val="110338050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34D8BB0-50FB-E468-D3A5-E37591A903A2}"/>
              </a:ext>
            </a:extLst>
          </p:cNvPr>
          <p:cNvSpPr>
            <a:spLocks noGrp="1"/>
          </p:cNvSpPr>
          <p:nvPr>
            <p:ph type="title"/>
          </p:nvPr>
        </p:nvSpPr>
        <p:spPr>
          <a:xfrm>
            <a:off x="1066800" y="419074"/>
            <a:ext cx="10058400" cy="1371600"/>
          </a:xfrm>
        </p:spPr>
        <p:txBody>
          <a:bodyPr anchor="ctr">
            <a:normAutofit/>
          </a:bodyPr>
          <a:lstStyle/>
          <a:p>
            <a:pPr algn="ctr"/>
            <a:r>
              <a:rPr lang="pl-PL" sz="4400" b="1" dirty="0"/>
              <a:t>Rozrządzenia na wypadek śmierci (mortis causa)</a:t>
            </a:r>
          </a:p>
        </p:txBody>
      </p:sp>
      <p:pic>
        <p:nvPicPr>
          <p:cNvPr id="5" name="Picture 4" descr="Biała układanka z jednym czerwonym kawałkiem">
            <a:extLst>
              <a:ext uri="{FF2B5EF4-FFF2-40B4-BE49-F238E27FC236}">
                <a16:creationId xmlns:a16="http://schemas.microsoft.com/office/drawing/2014/main" id="{11A3E0C2-6E51-8696-CD8A-9C3F939C972D}"/>
              </a:ext>
            </a:extLst>
          </p:cNvPr>
          <p:cNvPicPr>
            <a:picLocks noChangeAspect="1"/>
          </p:cNvPicPr>
          <p:nvPr/>
        </p:nvPicPr>
        <p:blipFill rotWithShape="1">
          <a:blip r:embed="rId2"/>
          <a:srcRect l="15798" r="14231" b="-2"/>
          <a:stretch/>
        </p:blipFill>
        <p:spPr>
          <a:xfrm>
            <a:off x="447040" y="2103120"/>
            <a:ext cx="4663440" cy="4226560"/>
          </a:xfrm>
          <a:prstGeom prst="rect">
            <a:avLst/>
          </a:prstGeom>
          <a:noFill/>
          <a:ln>
            <a:noFill/>
          </a:ln>
        </p:spPr>
      </p:pic>
      <p:sp>
        <p:nvSpPr>
          <p:cNvPr id="3" name="Symbol zastępczy zawartości 2">
            <a:extLst>
              <a:ext uri="{FF2B5EF4-FFF2-40B4-BE49-F238E27FC236}">
                <a16:creationId xmlns:a16="http://schemas.microsoft.com/office/drawing/2014/main" id="{BD18AFD1-FFA4-5A59-E167-6007774719E1}"/>
              </a:ext>
            </a:extLst>
          </p:cNvPr>
          <p:cNvSpPr>
            <a:spLocks noGrp="1"/>
          </p:cNvSpPr>
          <p:nvPr>
            <p:ph sz="half" idx="2"/>
          </p:nvPr>
        </p:nvSpPr>
        <p:spPr>
          <a:xfrm>
            <a:off x="5232400" y="1790674"/>
            <a:ext cx="6512560" cy="4539006"/>
          </a:xfrm>
        </p:spPr>
        <p:txBody>
          <a:bodyPr>
            <a:noAutofit/>
          </a:bodyPr>
          <a:lstStyle/>
          <a:p>
            <a:pPr marL="0" indent="0">
              <a:buNone/>
            </a:pPr>
            <a:r>
              <a:rPr lang="pl-PL" sz="2000" b="1" dirty="0"/>
              <a:t>Art.  941 k.c.  [Wyłączność testamentu]</a:t>
            </a:r>
          </a:p>
          <a:p>
            <a:pPr marL="0" indent="0">
              <a:buNone/>
            </a:pPr>
            <a:r>
              <a:rPr lang="pl-PL" sz="2000" dirty="0"/>
              <a:t>Rozrządzić majątkiem na wypadek śmierci można jedynie przez testament.</a:t>
            </a:r>
          </a:p>
          <a:p>
            <a:pPr marL="0" indent="0">
              <a:buNone/>
            </a:pPr>
            <a:r>
              <a:rPr lang="pl-PL" sz="2000" b="1" dirty="0"/>
              <a:t>Art.  948 k.c.  [Wykładnia testamentu]</a:t>
            </a:r>
          </a:p>
          <a:p>
            <a:pPr marL="0" indent="0">
              <a:buNone/>
            </a:pPr>
            <a:r>
              <a:rPr lang="pl-PL" sz="2000" b="1" dirty="0"/>
              <a:t>§  1. </a:t>
            </a:r>
            <a:r>
              <a:rPr lang="pl-PL" sz="2000" dirty="0"/>
              <a:t>Testament należy tak tłumaczyć, ażeby zapewnić możliwie najpełniejsze urzeczywistnienie woli spadkodawcy.</a:t>
            </a:r>
          </a:p>
          <a:p>
            <a:pPr marL="0" indent="0">
              <a:buNone/>
            </a:pPr>
            <a:r>
              <a:rPr lang="pl-PL" sz="2000" b="1" dirty="0"/>
              <a:t>§  2. </a:t>
            </a:r>
            <a:r>
              <a:rPr lang="pl-PL" sz="2000" dirty="0"/>
              <a:t>Jeżeli testament może być tłumaczony rozmaicie, należy przyjąć taką wykładnię, która pozwala utrzymać rozrządzenia spadkodawcy w mocy i nadać im rozsądną treść.</a:t>
            </a:r>
          </a:p>
          <a:p>
            <a:pPr marL="0" indent="0">
              <a:buNone/>
            </a:pPr>
            <a:r>
              <a:rPr lang="pl-PL" sz="2000" b="1" dirty="0"/>
              <a:t>Art.  959 k.c.  [Powołanie testamentowe]</a:t>
            </a:r>
          </a:p>
          <a:p>
            <a:pPr marL="0" indent="0">
              <a:buNone/>
            </a:pPr>
            <a:r>
              <a:rPr lang="pl-PL" sz="2000" dirty="0"/>
              <a:t>Spadkodawca może powołać do całości lub części spadku jedną lub kilka osób.</a:t>
            </a:r>
          </a:p>
          <a:p>
            <a:pPr marL="0" indent="0">
              <a:buNone/>
            </a:pPr>
            <a:endParaRPr lang="pl-PL" sz="2000" dirty="0"/>
          </a:p>
        </p:txBody>
      </p:sp>
    </p:spTree>
    <p:extLst>
      <p:ext uri="{BB962C8B-B14F-4D97-AF65-F5344CB8AC3E}">
        <p14:creationId xmlns:p14="http://schemas.microsoft.com/office/powerpoint/2010/main" val="1227070239"/>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34D8BB0-50FB-E468-D3A5-E37591A903A2}"/>
              </a:ext>
            </a:extLst>
          </p:cNvPr>
          <p:cNvSpPr>
            <a:spLocks noGrp="1"/>
          </p:cNvSpPr>
          <p:nvPr>
            <p:ph type="title"/>
          </p:nvPr>
        </p:nvSpPr>
        <p:spPr>
          <a:xfrm>
            <a:off x="1066800" y="642594"/>
            <a:ext cx="10058400" cy="1371600"/>
          </a:xfrm>
        </p:spPr>
        <p:txBody>
          <a:bodyPr anchor="ctr">
            <a:normAutofit fontScale="90000"/>
          </a:bodyPr>
          <a:lstStyle/>
          <a:p>
            <a:pPr algn="ctr"/>
            <a:r>
              <a:rPr lang="pl-PL" sz="4800" b="1" dirty="0"/>
              <a:t>Rozrządzenia na wypadek śmierci (</a:t>
            </a:r>
            <a:r>
              <a:rPr lang="pl-PL" b="1" dirty="0"/>
              <a:t>mortis causa</a:t>
            </a:r>
            <a:r>
              <a:rPr lang="pl-PL" sz="4800" b="1" dirty="0"/>
              <a:t>)</a:t>
            </a:r>
            <a:endParaRPr lang="pl-PL" b="1" dirty="0"/>
          </a:p>
        </p:txBody>
      </p:sp>
      <p:sp>
        <p:nvSpPr>
          <p:cNvPr id="4" name="Symbol zastępczy zawartości 3">
            <a:extLst>
              <a:ext uri="{FF2B5EF4-FFF2-40B4-BE49-F238E27FC236}">
                <a16:creationId xmlns:a16="http://schemas.microsoft.com/office/drawing/2014/main" id="{2D49FF80-8531-1641-59BC-AA2E24DF8C1B}"/>
              </a:ext>
            </a:extLst>
          </p:cNvPr>
          <p:cNvSpPr>
            <a:spLocks noGrp="1"/>
          </p:cNvSpPr>
          <p:nvPr>
            <p:ph idx="1"/>
          </p:nvPr>
        </p:nvSpPr>
        <p:spPr>
          <a:xfrm>
            <a:off x="436880" y="2103120"/>
            <a:ext cx="11267440" cy="4226560"/>
          </a:xfrm>
        </p:spPr>
        <p:txBody>
          <a:bodyPr>
            <a:normAutofit/>
          </a:bodyPr>
          <a:lstStyle/>
          <a:p>
            <a:pPr marL="0" indent="0">
              <a:buNone/>
            </a:pPr>
            <a:r>
              <a:rPr lang="pl-PL" sz="2300" b="1" dirty="0"/>
              <a:t>Art.  960 k.c.  [Domniemanie równych udziałów]</a:t>
            </a:r>
          </a:p>
          <a:p>
            <a:pPr marL="0" indent="0">
              <a:buNone/>
            </a:pPr>
            <a:r>
              <a:rPr lang="pl-PL" sz="2300" dirty="0"/>
              <a:t>Jeżeli spadkodawca powołał do spadku lub do oznaczonej części spadku kilku spadkobierców, nie określając ich udziałów spadkowych, dziedziczą oni w częściach równych.</a:t>
            </a:r>
          </a:p>
          <a:p>
            <a:pPr marL="0" indent="0">
              <a:buNone/>
            </a:pPr>
            <a:r>
              <a:rPr lang="pl-PL" sz="2300" b="1" dirty="0"/>
              <a:t>Art.  923 k.c.  [Uprawnienia małżonka i osób bliskich]</a:t>
            </a:r>
          </a:p>
          <a:p>
            <a:pPr marL="0" indent="0">
              <a:buNone/>
            </a:pPr>
            <a:r>
              <a:rPr lang="pl-PL" sz="2300" b="1" dirty="0"/>
              <a:t>§  1.</a:t>
            </a:r>
            <a:r>
              <a:rPr lang="pl-PL" sz="2300" dirty="0"/>
              <a:t> Małżonek i inne osoby bliskie spadkodawcy, które mieszkały z nim do dnia jego śmierci, są uprawnione do korzystania w ciągu trzech miesięcy od otwarcia spadku z mieszkania i urządzenia domowego w zakresie dotychczasowym. Rozrządzenie spadkodawcy wyłączające lub ograniczające to uprawnienie jest nieważne.</a:t>
            </a:r>
          </a:p>
          <a:p>
            <a:pPr marL="0" indent="0">
              <a:buNone/>
            </a:pPr>
            <a:r>
              <a:rPr lang="pl-PL" sz="2300" b="1" dirty="0"/>
              <a:t>§  2.</a:t>
            </a:r>
            <a:r>
              <a:rPr lang="pl-PL" sz="2300" dirty="0"/>
              <a:t> Przepisy powyższe nie ograniczają uprawnień małżonka i innych osób bliskich spadkodawcy, które wynikają z najmu lokali lub ze spółdzielczego prawa do lokalu.</a:t>
            </a:r>
          </a:p>
          <a:p>
            <a:pPr marL="0" indent="0">
              <a:buNone/>
            </a:pPr>
            <a:endParaRPr lang="pl-PL" sz="2300" dirty="0"/>
          </a:p>
        </p:txBody>
      </p:sp>
    </p:spTree>
    <p:extLst>
      <p:ext uri="{BB962C8B-B14F-4D97-AF65-F5344CB8AC3E}">
        <p14:creationId xmlns:p14="http://schemas.microsoft.com/office/powerpoint/2010/main" val="3296564742"/>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E9415C4-C9F7-FC53-5B01-4D3C4A96E26D}"/>
              </a:ext>
            </a:extLst>
          </p:cNvPr>
          <p:cNvSpPr>
            <a:spLocks noGrp="1"/>
          </p:cNvSpPr>
          <p:nvPr>
            <p:ph type="ctrTitle"/>
          </p:nvPr>
        </p:nvSpPr>
        <p:spPr/>
        <p:txBody>
          <a:bodyPr/>
          <a:lstStyle/>
          <a:p>
            <a:r>
              <a:rPr lang="pl-PL" dirty="0"/>
              <a:t>Rodzaje testamentów</a:t>
            </a:r>
          </a:p>
        </p:txBody>
      </p:sp>
    </p:spTree>
    <p:extLst>
      <p:ext uri="{BB962C8B-B14F-4D97-AF65-F5344CB8AC3E}">
        <p14:creationId xmlns:p14="http://schemas.microsoft.com/office/powerpoint/2010/main" val="81922596"/>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34D8BB0-50FB-E468-D3A5-E37591A903A2}"/>
              </a:ext>
            </a:extLst>
          </p:cNvPr>
          <p:cNvSpPr>
            <a:spLocks noGrp="1"/>
          </p:cNvSpPr>
          <p:nvPr>
            <p:ph type="title"/>
          </p:nvPr>
        </p:nvSpPr>
        <p:spPr>
          <a:xfrm>
            <a:off x="1066800" y="642594"/>
            <a:ext cx="10058400" cy="871246"/>
          </a:xfrm>
        </p:spPr>
        <p:txBody>
          <a:bodyPr anchor="ctr">
            <a:normAutofit/>
          </a:bodyPr>
          <a:lstStyle/>
          <a:p>
            <a:pPr algn="ctr"/>
            <a:r>
              <a:rPr lang="pl-PL" b="1" dirty="0"/>
              <a:t>Testamenty zwykłe</a:t>
            </a:r>
          </a:p>
        </p:txBody>
      </p:sp>
      <p:sp>
        <p:nvSpPr>
          <p:cNvPr id="3" name="Symbol zastępczy zawartości 2">
            <a:extLst>
              <a:ext uri="{FF2B5EF4-FFF2-40B4-BE49-F238E27FC236}">
                <a16:creationId xmlns:a16="http://schemas.microsoft.com/office/drawing/2014/main" id="{BD18AFD1-FFA4-5A59-E167-6007774719E1}"/>
              </a:ext>
            </a:extLst>
          </p:cNvPr>
          <p:cNvSpPr>
            <a:spLocks noGrp="1"/>
          </p:cNvSpPr>
          <p:nvPr>
            <p:ph sz="half" idx="1"/>
          </p:nvPr>
        </p:nvSpPr>
        <p:spPr>
          <a:xfrm>
            <a:off x="365760" y="1513840"/>
            <a:ext cx="6634480" cy="5006366"/>
          </a:xfrm>
        </p:spPr>
        <p:txBody>
          <a:bodyPr>
            <a:normAutofit/>
          </a:bodyPr>
          <a:lstStyle/>
          <a:p>
            <a:pPr marL="0" indent="0">
              <a:lnSpc>
                <a:spcPct val="90000"/>
              </a:lnSpc>
              <a:buNone/>
            </a:pPr>
            <a:r>
              <a:rPr lang="pl-PL" sz="2400" b="1" dirty="0"/>
              <a:t>Art.  949 k.c.  [Testament holograficzny]</a:t>
            </a:r>
          </a:p>
          <a:p>
            <a:pPr marL="0" indent="0">
              <a:lnSpc>
                <a:spcPct val="90000"/>
              </a:lnSpc>
              <a:buNone/>
            </a:pPr>
            <a:r>
              <a:rPr lang="pl-PL" sz="2400" b="1" dirty="0"/>
              <a:t>§  1. </a:t>
            </a:r>
            <a:r>
              <a:rPr lang="pl-PL" sz="2400" dirty="0"/>
              <a:t>Spadkodawca może sporządzić testament w ten sposób, że napisze go w całości pismem ręcznym, podpisze i opatrzy datą.</a:t>
            </a:r>
          </a:p>
          <a:p>
            <a:pPr marL="0" indent="0">
              <a:lnSpc>
                <a:spcPct val="90000"/>
              </a:lnSpc>
              <a:buNone/>
            </a:pPr>
            <a:r>
              <a:rPr lang="pl-PL" sz="2400" b="1" dirty="0"/>
              <a:t>§  2. </a:t>
            </a:r>
            <a:r>
              <a:rPr lang="pl-PL" sz="2400" dirty="0"/>
              <a:t>Jednakże brak daty nie pociąga za sobą nieważności testamentu własnoręcznego, jeżeli nie wywołuje wątpliwości co do zdolności spadkodawcy do sporządzenia testamentu, co do treści testamentu lub co do wzajemnego stosunku kilku testamentów.</a:t>
            </a:r>
          </a:p>
          <a:p>
            <a:pPr marL="0" indent="0">
              <a:lnSpc>
                <a:spcPct val="90000"/>
              </a:lnSpc>
              <a:buNone/>
            </a:pPr>
            <a:endParaRPr lang="pl-PL" sz="2400" dirty="0"/>
          </a:p>
          <a:p>
            <a:pPr marL="0" indent="0">
              <a:lnSpc>
                <a:spcPct val="90000"/>
              </a:lnSpc>
              <a:buNone/>
            </a:pPr>
            <a:r>
              <a:rPr lang="pl-PL" sz="2400" b="1" dirty="0"/>
              <a:t>Art.  950 k.c.  [Testament notarialny]</a:t>
            </a:r>
          </a:p>
          <a:p>
            <a:pPr marL="0" indent="0">
              <a:lnSpc>
                <a:spcPct val="90000"/>
              </a:lnSpc>
              <a:buNone/>
            </a:pPr>
            <a:r>
              <a:rPr lang="pl-PL" sz="2400" dirty="0"/>
              <a:t>Testament może być sporządzony w formie aktu notarialnego. </a:t>
            </a:r>
            <a:r>
              <a:rPr lang="pl-PL" sz="2400"/>
              <a:t>(50 – 200 złotych)</a:t>
            </a:r>
            <a:endParaRPr lang="pl-PL" sz="2400" dirty="0"/>
          </a:p>
          <a:p>
            <a:pPr marL="0" indent="0">
              <a:lnSpc>
                <a:spcPct val="90000"/>
              </a:lnSpc>
              <a:buNone/>
            </a:pPr>
            <a:endParaRPr lang="pl-PL" sz="2400" dirty="0"/>
          </a:p>
        </p:txBody>
      </p:sp>
      <p:pic>
        <p:nvPicPr>
          <p:cNvPr id="5" name="Obraz 4" descr="Obraz zawierający klawiatura, komputer, w pomieszczeniu, computer&#10;&#10;Opis wygenerowany automatycznie">
            <a:extLst>
              <a:ext uri="{FF2B5EF4-FFF2-40B4-BE49-F238E27FC236}">
                <a16:creationId xmlns:a16="http://schemas.microsoft.com/office/drawing/2014/main" id="{4BF13B0D-836F-BFBF-4C9A-95F36D82B18E}"/>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4760" r="9097" b="-3"/>
          <a:stretch/>
        </p:blipFill>
        <p:spPr>
          <a:xfrm>
            <a:off x="7000240" y="2141246"/>
            <a:ext cx="4663440" cy="3749040"/>
          </a:xfrm>
          <a:prstGeom prst="rect">
            <a:avLst/>
          </a:prstGeom>
          <a:noFill/>
        </p:spPr>
      </p:pic>
    </p:spTree>
    <p:extLst>
      <p:ext uri="{BB962C8B-B14F-4D97-AF65-F5344CB8AC3E}">
        <p14:creationId xmlns:p14="http://schemas.microsoft.com/office/powerpoint/2010/main" val="4277859358"/>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34D8BB0-50FB-E468-D3A5-E37591A903A2}"/>
              </a:ext>
            </a:extLst>
          </p:cNvPr>
          <p:cNvSpPr>
            <a:spLocks noGrp="1"/>
          </p:cNvSpPr>
          <p:nvPr>
            <p:ph type="title"/>
          </p:nvPr>
        </p:nvSpPr>
        <p:spPr>
          <a:xfrm>
            <a:off x="1066800" y="642594"/>
            <a:ext cx="10058400" cy="871246"/>
          </a:xfrm>
        </p:spPr>
        <p:txBody>
          <a:bodyPr anchor="ctr">
            <a:normAutofit/>
          </a:bodyPr>
          <a:lstStyle/>
          <a:p>
            <a:pPr algn="ctr"/>
            <a:r>
              <a:rPr lang="pl-PL" b="1" dirty="0"/>
              <a:t>Testamenty zwykłe</a:t>
            </a:r>
          </a:p>
        </p:txBody>
      </p:sp>
      <p:sp>
        <p:nvSpPr>
          <p:cNvPr id="3" name="Symbol zastępczy zawartości 2">
            <a:extLst>
              <a:ext uri="{FF2B5EF4-FFF2-40B4-BE49-F238E27FC236}">
                <a16:creationId xmlns:a16="http://schemas.microsoft.com/office/drawing/2014/main" id="{BD18AFD1-FFA4-5A59-E167-6007774719E1}"/>
              </a:ext>
            </a:extLst>
          </p:cNvPr>
          <p:cNvSpPr>
            <a:spLocks noGrp="1"/>
          </p:cNvSpPr>
          <p:nvPr>
            <p:ph sz="half" idx="1"/>
          </p:nvPr>
        </p:nvSpPr>
        <p:spPr>
          <a:xfrm>
            <a:off x="365760" y="1513840"/>
            <a:ext cx="6634480" cy="5006366"/>
          </a:xfrm>
        </p:spPr>
        <p:txBody>
          <a:bodyPr>
            <a:normAutofit fontScale="92500" lnSpcReduction="10000"/>
          </a:bodyPr>
          <a:lstStyle/>
          <a:p>
            <a:pPr marL="0" indent="0">
              <a:lnSpc>
                <a:spcPct val="90000"/>
              </a:lnSpc>
              <a:buNone/>
            </a:pPr>
            <a:r>
              <a:rPr lang="pl-PL" sz="2400" b="1" dirty="0"/>
              <a:t>Art.  951 k.c.  [Testament </a:t>
            </a:r>
            <a:r>
              <a:rPr lang="pl-PL" sz="2400" b="1" dirty="0" err="1"/>
              <a:t>allograficzny</a:t>
            </a:r>
            <a:r>
              <a:rPr lang="pl-PL" sz="2400" b="1" dirty="0"/>
              <a:t>]</a:t>
            </a:r>
          </a:p>
          <a:p>
            <a:pPr marL="0" indent="0">
              <a:lnSpc>
                <a:spcPct val="90000"/>
              </a:lnSpc>
              <a:buNone/>
            </a:pPr>
            <a:r>
              <a:rPr lang="pl-PL" sz="2400" b="1" dirty="0"/>
              <a:t>§  1. </a:t>
            </a:r>
            <a:r>
              <a:rPr lang="pl-PL" sz="2400" dirty="0"/>
              <a:t>Spadkodawca może sporządzić testament także w ten sposób, że w obecności dwóch świadków oświadczy swoją ostatnią wolę ustnie wobec wójta (burmistrza, prezydenta miasta), starosty, marszałka województwa, sekretarza powiatu albo gminy lub kierownika urzędu stanu cywilnego.</a:t>
            </a:r>
          </a:p>
          <a:p>
            <a:pPr marL="0" indent="0">
              <a:lnSpc>
                <a:spcPct val="90000"/>
              </a:lnSpc>
              <a:buNone/>
            </a:pPr>
            <a:r>
              <a:rPr lang="pl-PL" sz="2400" b="1" dirty="0"/>
              <a:t>§  2. </a:t>
            </a:r>
            <a:r>
              <a:rPr lang="pl-PL" sz="2400" dirty="0"/>
              <a:t>Oświadczenie spadkodawcy spisuje się w protokole z podaniem daty jego sporządzenia. Protokół odczytuje się spadkodawcy w obecności świadków. Protokół powinien być podpisany przez spadkodawcę, przez osobę, wobec której wola została oświadczona, oraz przez świadków. Jeżeli spadkodawca nie może podpisać protokołu, należy to zaznaczyć w protokole ze wskazaniem przyczyny braku podpisu.</a:t>
            </a:r>
          </a:p>
          <a:p>
            <a:pPr marL="0" indent="0">
              <a:lnSpc>
                <a:spcPct val="90000"/>
              </a:lnSpc>
              <a:buNone/>
            </a:pPr>
            <a:r>
              <a:rPr lang="pl-PL" sz="2400" b="1" dirty="0"/>
              <a:t>§  3. </a:t>
            </a:r>
            <a:r>
              <a:rPr lang="pl-PL" sz="2400" dirty="0"/>
              <a:t>Osoby głuche lub nieme nie mogą sporządzić testamentu w sposób przewidziany w artykule niniejszym.</a:t>
            </a:r>
          </a:p>
          <a:p>
            <a:pPr marL="0" indent="0">
              <a:lnSpc>
                <a:spcPct val="90000"/>
              </a:lnSpc>
              <a:buNone/>
            </a:pPr>
            <a:endParaRPr lang="pl-PL" sz="2400" dirty="0"/>
          </a:p>
        </p:txBody>
      </p:sp>
      <p:pic>
        <p:nvPicPr>
          <p:cNvPr id="5" name="Obraz 4" descr="Obraz zawierający klawiatura, komputer, w pomieszczeniu, computer&#10;&#10;Opis wygenerowany automatycznie">
            <a:extLst>
              <a:ext uri="{FF2B5EF4-FFF2-40B4-BE49-F238E27FC236}">
                <a16:creationId xmlns:a16="http://schemas.microsoft.com/office/drawing/2014/main" id="{4BF13B0D-836F-BFBF-4C9A-95F36D82B18E}"/>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4760" r="9097" b="-3"/>
          <a:stretch/>
        </p:blipFill>
        <p:spPr>
          <a:xfrm>
            <a:off x="7000240" y="2141246"/>
            <a:ext cx="4663440" cy="3749040"/>
          </a:xfrm>
          <a:prstGeom prst="rect">
            <a:avLst/>
          </a:prstGeom>
          <a:noFill/>
        </p:spPr>
      </p:pic>
    </p:spTree>
    <p:extLst>
      <p:ext uri="{BB962C8B-B14F-4D97-AF65-F5344CB8AC3E}">
        <p14:creationId xmlns:p14="http://schemas.microsoft.com/office/powerpoint/2010/main" val="315312485"/>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
      <a:dk1>
        <a:srgbClr val="000000"/>
      </a:dk1>
      <a:lt1>
        <a:srgbClr val="FFFFFF"/>
      </a:lt1>
      <a:dk2>
        <a:srgbClr val="41242D"/>
      </a:dk2>
      <a:lt2>
        <a:srgbClr val="E2E2E8"/>
      </a:lt2>
      <a:accent1>
        <a:srgbClr val="A5A27D"/>
      </a:accent1>
      <a:accent2>
        <a:srgbClr val="B79A7A"/>
      </a:accent2>
      <a:accent3>
        <a:srgbClr val="C2948F"/>
      </a:accent3>
      <a:accent4>
        <a:srgbClr val="BA7F91"/>
      </a:accent4>
      <a:accent5>
        <a:srgbClr val="C390B5"/>
      </a:accent5>
      <a:accent6>
        <a:srgbClr val="B17FBA"/>
      </a:accent6>
      <a:hlink>
        <a:srgbClr val="6D71B0"/>
      </a:hlink>
      <a:folHlink>
        <a:srgbClr val="7F7F7F"/>
      </a:folHlink>
    </a:clrScheme>
    <a:fontScheme name="Savon">
      <a:maj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Office_50335521_TF89747358_Win32" id="{96C78F7C-2C2C-4D9D-ABBE-F08E67038266}" vid="{7D748811-6C08-4499-B431-B9B7826F0908}"/>
    </a:ext>
  </a:extLst>
</a:theme>
</file>

<file path=ppt/theme/theme2.xml><?xml version="1.0" encoding="utf-8"?>
<a:theme xmlns:a="http://schemas.openxmlformats.org/drawingml/2006/main" name="Motyw pakietu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yw pakietu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fa6e671f1cd7e4d96ff9652be322dd5e">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4e2496f70b101db0b8013f30a071bbf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DB96A612-58F4-4E9A-9665-3987CC3AC4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1243E30-12F4-4BE3-B27D-23AB115E9D1F}">
  <ds:schemaRefs>
    <ds:schemaRef ds:uri="http://schemas.microsoft.com/sharepoint/v3/contenttype/forms"/>
  </ds:schemaRefs>
</ds:datastoreItem>
</file>

<file path=customXml/itemProps3.xml><?xml version="1.0" encoding="utf-8"?>
<ds:datastoreItem xmlns:ds="http://schemas.openxmlformats.org/officeDocument/2006/customXml" ds:itemID="{2F5E4A76-0180-4CD0-B081-82F74A336136}">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Prezentacja do prowadzenia zajęć</Template>
  <TotalTime>3051</TotalTime>
  <Words>3798</Words>
  <Application>Microsoft Office PowerPoint</Application>
  <PresentationFormat>Panoramiczny</PresentationFormat>
  <Paragraphs>198</Paragraphs>
  <Slides>45</Slides>
  <Notes>1</Notes>
  <HiddenSlides>0</HiddenSlides>
  <MMClips>0</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45</vt:i4>
      </vt:variant>
    </vt:vector>
  </HeadingPairs>
  <TitlesOfParts>
    <vt:vector size="49" baseType="lpstr">
      <vt:lpstr>Calibri</vt:lpstr>
      <vt:lpstr>Garamond</vt:lpstr>
      <vt:lpstr>Times New Roman</vt:lpstr>
      <vt:lpstr>SavonVTI</vt:lpstr>
      <vt:lpstr>Prawo Spadkowe  </vt:lpstr>
      <vt:lpstr>Czym jest testament?</vt:lpstr>
      <vt:lpstr>Prezentacja programu PowerPoint</vt:lpstr>
      <vt:lpstr>Testament został uregulowany w Kodeksie cywilnym</vt:lpstr>
      <vt:lpstr>Rozrządzenia na wypadek śmierci (mortis causa)</vt:lpstr>
      <vt:lpstr>Rozrządzenia na wypadek śmierci (mortis causa)</vt:lpstr>
      <vt:lpstr>Rodzaje testamentów</vt:lpstr>
      <vt:lpstr>Testamenty zwykłe</vt:lpstr>
      <vt:lpstr>Testamenty zwykłe</vt:lpstr>
      <vt:lpstr>Testamenty szczególne</vt:lpstr>
      <vt:lpstr>Testamenty szczególne</vt:lpstr>
      <vt:lpstr>Testamenty szczególne</vt:lpstr>
      <vt:lpstr>W testamencie spadkodawca może ująć również:</vt:lpstr>
      <vt:lpstr>W testamencie spadkodawca może ująć również:</vt:lpstr>
      <vt:lpstr>W testamencie spadkodawca może ująć również:</vt:lpstr>
      <vt:lpstr>O czym pamiętać by testament zachował ważność?</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zachowek</vt:lpstr>
      <vt:lpstr>Prezentacja programu PowerPoint</vt:lpstr>
      <vt:lpstr>Prezentacja programu PowerPoint</vt:lpstr>
      <vt:lpstr>Zachowek</vt:lpstr>
      <vt:lpstr>Zachowek</vt:lpstr>
      <vt:lpstr>Zachowek</vt:lpstr>
      <vt:lpstr>Prezentacja programu PowerPoint</vt:lpstr>
      <vt:lpstr>Podział spadku – dziedziczenie ustawowe</vt:lpstr>
      <vt:lpstr>Jeżeli spadkodawca nie powoła spadkobiercy testamentem, zastosowanie znajduje dziedziczenie ustawowe</vt:lpstr>
      <vt:lpstr>Prezentacja programu PowerPoint</vt:lpstr>
      <vt:lpstr>Prezentacja programu PowerPoint</vt:lpstr>
      <vt:lpstr>Prezentacja programu PowerPoint</vt:lpstr>
      <vt:lpstr>Prezentacja programu PowerPoint</vt:lpstr>
      <vt:lpstr>Kolejność dziedziczenia ustawowego w skrócie</vt:lpstr>
      <vt:lpstr>Odrzucenie spadku – kiedy warto i jak to zrobić?</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Dziękuję Za Uwagę!</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Prawo Konsumenta</dc:title>
  <dc:creator>Jakub Jakóbczak</dc:creator>
  <cp:lastModifiedBy>Jakub Jakóbczak</cp:lastModifiedBy>
  <cp:revision>28</cp:revision>
  <dcterms:created xsi:type="dcterms:W3CDTF">2023-03-05T16:06:48Z</dcterms:created>
  <dcterms:modified xsi:type="dcterms:W3CDTF">2023-06-15T09:23:11Z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